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07" r:id="rId1"/>
  </p:sldMasterIdLst>
  <p:notesMasterIdLst>
    <p:notesMasterId r:id="rId52"/>
  </p:notesMasterIdLst>
  <p:handoutMasterIdLst>
    <p:handoutMasterId r:id="rId53"/>
  </p:handoutMasterIdLst>
  <p:sldIdLst>
    <p:sldId id="460" r:id="rId2"/>
    <p:sldId id="870" r:id="rId3"/>
    <p:sldId id="780" r:id="rId4"/>
    <p:sldId id="722" r:id="rId5"/>
    <p:sldId id="796" r:id="rId6"/>
    <p:sldId id="827" r:id="rId7"/>
    <p:sldId id="797" r:id="rId8"/>
    <p:sldId id="829" r:id="rId9"/>
    <p:sldId id="830" r:id="rId10"/>
    <p:sldId id="831" r:id="rId11"/>
    <p:sldId id="833" r:id="rId12"/>
    <p:sldId id="834" r:id="rId13"/>
    <p:sldId id="836" r:id="rId14"/>
    <p:sldId id="802" r:id="rId15"/>
    <p:sldId id="800" r:id="rId16"/>
    <p:sldId id="801" r:id="rId17"/>
    <p:sldId id="804" r:id="rId18"/>
    <p:sldId id="869" r:id="rId19"/>
    <p:sldId id="837" r:id="rId20"/>
    <p:sldId id="842" r:id="rId21"/>
    <p:sldId id="806" r:id="rId22"/>
    <p:sldId id="843" r:id="rId23"/>
    <p:sldId id="844" r:id="rId24"/>
    <p:sldId id="845" r:id="rId25"/>
    <p:sldId id="846" r:id="rId26"/>
    <p:sldId id="852" r:id="rId27"/>
    <p:sldId id="851" r:id="rId28"/>
    <p:sldId id="853" r:id="rId29"/>
    <p:sldId id="854" r:id="rId30"/>
    <p:sldId id="855" r:id="rId31"/>
    <p:sldId id="856" r:id="rId32"/>
    <p:sldId id="857" r:id="rId33"/>
    <p:sldId id="858" r:id="rId34"/>
    <p:sldId id="862" r:id="rId35"/>
    <p:sldId id="863" r:id="rId36"/>
    <p:sldId id="864" r:id="rId37"/>
    <p:sldId id="814" r:id="rId38"/>
    <p:sldId id="815" r:id="rId39"/>
    <p:sldId id="816" r:id="rId40"/>
    <p:sldId id="817" r:id="rId41"/>
    <p:sldId id="818" r:id="rId42"/>
    <p:sldId id="820" r:id="rId43"/>
    <p:sldId id="821" r:id="rId44"/>
    <p:sldId id="822" r:id="rId45"/>
    <p:sldId id="823" r:id="rId46"/>
    <p:sldId id="867" r:id="rId47"/>
    <p:sldId id="894" r:id="rId48"/>
    <p:sldId id="825" r:id="rId49"/>
    <p:sldId id="868" r:id="rId50"/>
    <p:sldId id="897" r:id="rId51"/>
  </p:sldIdLst>
  <p:sldSz cx="9906000" cy="6858000" type="A4"/>
  <p:notesSz cx="7099300" cy="10234613"/>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8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8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8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33"/>
    <a:srgbClr val="0000CC"/>
    <a:srgbClr val="0000FF"/>
    <a:srgbClr val="FFCC00"/>
    <a:srgbClr val="A50021"/>
    <a:srgbClr val="FFFF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71" autoAdjust="0"/>
    <p:restoredTop sz="77072" autoAdjust="0"/>
  </p:normalViewPr>
  <p:slideViewPr>
    <p:cSldViewPr>
      <p:cViewPr varScale="1">
        <p:scale>
          <a:sx n="56" d="100"/>
          <a:sy n="56" d="100"/>
        </p:scale>
        <p:origin x="-696"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210"/>
    </p:cViewPr>
  </p:sorterViewPr>
  <p:notesViewPr>
    <p:cSldViewPr>
      <p:cViewPr varScale="1">
        <p:scale>
          <a:sx n="93" d="100"/>
          <a:sy n="93" d="100"/>
        </p:scale>
        <p:origin x="-3690" y="-114"/>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501650" y="0"/>
            <a:ext cx="6096000" cy="493713"/>
          </a:xfrm>
          <a:prstGeom prst="rect">
            <a:avLst/>
          </a:prstGeom>
          <a:noFill/>
          <a:ln w="9525">
            <a:noFill/>
            <a:miter lim="800000"/>
            <a:headEnd/>
            <a:tailEnd/>
          </a:ln>
          <a:effectLst/>
        </p:spPr>
        <p:txBody>
          <a:bodyPr vert="horz" wrap="square" lIns="101133" tIns="50567" rIns="101133" bIns="50567" numCol="1" anchor="t" anchorCtr="0" compatLnSpc="1">
            <a:prstTxWarp prst="textNoShape">
              <a:avLst/>
            </a:prstTxWarp>
          </a:bodyPr>
          <a:lstStyle>
            <a:lvl1pPr algn="ctr" defTabSz="1011676" eaLnBrk="1" hangingPunct="1">
              <a:defRPr sz="2100" b="0">
                <a:solidFill>
                  <a:srgbClr val="000000"/>
                </a:solidFill>
                <a:latin typeface="+mn-lt"/>
                <a:ea typeface="Gulim" pitchFamily="34" charset="-127"/>
                <a:cs typeface="+mn-cs"/>
              </a:defRPr>
            </a:lvl1pPr>
          </a:lstStyle>
          <a:p>
            <a:pPr>
              <a:defRPr/>
            </a:pPr>
            <a:r>
              <a:rPr lang="en-US" altLang="ja-JP"/>
              <a:t>Introduction to the UPF</a:t>
            </a:r>
          </a:p>
        </p:txBody>
      </p:sp>
      <p:sp>
        <p:nvSpPr>
          <p:cNvPr id="7" name="Footer Placeholder 3"/>
          <p:cNvSpPr txBox="1">
            <a:spLocks/>
          </p:cNvSpPr>
          <p:nvPr/>
        </p:nvSpPr>
        <p:spPr>
          <a:xfrm>
            <a:off x="531813" y="419100"/>
            <a:ext cx="6065837" cy="563563"/>
          </a:xfrm>
          <a:prstGeom prst="rect">
            <a:avLst/>
          </a:prstGeom>
        </p:spPr>
        <p:txBody>
          <a:bodyPr lIns="98102" tIns="49051" rIns="98102" bIns="49051"/>
          <a:lstStyle>
            <a:lvl1pPr algn="l">
              <a:defRPr sz="1200"/>
            </a:lvl1pPr>
          </a:lstStyle>
          <a:p>
            <a:pPr algn="ctr" eaLnBrk="0" hangingPunct="0">
              <a:defRPr/>
            </a:pPr>
            <a:r>
              <a:rPr lang="en-US" sz="1500" dirty="0" smtClean="0">
                <a:solidFill>
                  <a:srgbClr val="000000"/>
                </a:solidFill>
                <a:latin typeface="+mn-lt"/>
                <a:cs typeface="+mn-cs"/>
              </a:rPr>
              <a:t>International Leadership Conference</a:t>
            </a:r>
          </a:p>
        </p:txBody>
      </p:sp>
      <p:grpSp>
        <p:nvGrpSpPr>
          <p:cNvPr id="132100" name="Group 9"/>
          <p:cNvGrpSpPr>
            <a:grpSpLocks/>
          </p:cNvGrpSpPr>
          <p:nvPr/>
        </p:nvGrpSpPr>
        <p:grpSpPr bwMode="auto">
          <a:xfrm>
            <a:off x="455613" y="9155113"/>
            <a:ext cx="6134100" cy="838200"/>
            <a:chOff x="455613" y="8432800"/>
            <a:chExt cx="6134099" cy="838200"/>
          </a:xfrm>
        </p:grpSpPr>
        <p:sp>
          <p:nvSpPr>
            <p:cNvPr id="11" name="Footer Placeholder 3"/>
            <p:cNvSpPr txBox="1">
              <a:spLocks/>
            </p:cNvSpPr>
            <p:nvPr/>
          </p:nvSpPr>
          <p:spPr>
            <a:xfrm>
              <a:off x="455613" y="8432800"/>
              <a:ext cx="6065836" cy="838200"/>
            </a:xfrm>
            <a:prstGeom prst="rect">
              <a:avLst/>
            </a:prstGeom>
          </p:spPr>
          <p:txBody>
            <a:bodyPr lIns="98115" tIns="49058" rIns="98115" bIns="49058"/>
            <a:lstStyle/>
            <a:p>
              <a:pPr eaLnBrk="0" hangingPunct="0">
                <a:lnSpc>
                  <a:spcPct val="150000"/>
                </a:lnSpc>
              </a:pPr>
              <a:r>
                <a:rPr lang="en-US" sz="1500">
                  <a:solidFill>
                    <a:srgbClr val="000000"/>
                  </a:solidFill>
                  <a:sym typeface="Wingdings" pitchFamily="2" charset="2"/>
                </a:rPr>
                <a:t></a:t>
              </a:r>
            </a:p>
            <a:p>
              <a:pPr eaLnBrk="0" hangingPunct="0">
                <a:lnSpc>
                  <a:spcPct val="150000"/>
                </a:lnSpc>
              </a:pPr>
              <a:r>
                <a:rPr lang="en-US" sz="1500">
                  <a:solidFill>
                    <a:srgbClr val="000000"/>
                  </a:solidFill>
                  <a:sym typeface="Wingdings" pitchFamily="2" charset="2"/>
                </a:rPr>
                <a:t></a:t>
              </a:r>
            </a:p>
            <a:p>
              <a:pPr algn="ctr" eaLnBrk="0" hangingPunct="0"/>
              <a:endParaRPr lang="en-US" sz="1500">
                <a:solidFill>
                  <a:srgbClr val="000000"/>
                </a:solidFill>
                <a:sym typeface="Wingdings" pitchFamily="2" charset="2"/>
              </a:endParaRPr>
            </a:p>
            <a:p>
              <a:pPr algn="ctr" eaLnBrk="0" hangingPunct="0"/>
              <a:endParaRPr lang="en-US" sz="1500">
                <a:solidFill>
                  <a:srgbClr val="000000"/>
                </a:solidFill>
                <a:sym typeface="Wingdings" pitchFamily="2" charset="2"/>
              </a:endParaRPr>
            </a:p>
          </p:txBody>
        </p:sp>
        <p:cxnSp>
          <p:nvCxnSpPr>
            <p:cNvPr id="12" name="Straight Connector 11"/>
            <p:cNvCxnSpPr/>
            <p:nvPr/>
          </p:nvCxnSpPr>
          <p:spPr>
            <a:xfrm>
              <a:off x="796925" y="9023350"/>
              <a:ext cx="57927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6450" y="8729662"/>
              <a:ext cx="5783262"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defRPr sz="1300">
                <a:latin typeface="Franklin Gothic Medium" pitchFamily="34" charset="0"/>
              </a:defRPr>
            </a:lvl1pPr>
          </a:lstStyle>
          <a:p>
            <a:endParaRPr lang="en-GB"/>
          </a:p>
        </p:txBody>
      </p:sp>
      <p:sp>
        <p:nvSpPr>
          <p:cNvPr id="12083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lgn="r">
              <a:defRPr sz="1300">
                <a:latin typeface="Franklin Gothic Medium" pitchFamily="34" charset="0"/>
              </a:defRPr>
            </a:lvl1pPr>
          </a:lstStyle>
          <a:p>
            <a:endParaRPr lang="en-GB"/>
          </a:p>
        </p:txBody>
      </p:sp>
      <p:sp>
        <p:nvSpPr>
          <p:cNvPr id="81924"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083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defRPr sz="1300">
                <a:latin typeface="Franklin Gothic Medium" pitchFamily="34" charset="0"/>
              </a:defRPr>
            </a:lvl1pPr>
          </a:lstStyle>
          <a:p>
            <a:endParaRPr lang="en-GB"/>
          </a:p>
        </p:txBody>
      </p:sp>
      <p:sp>
        <p:nvSpPr>
          <p:cNvPr id="12083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lgn="r">
              <a:defRPr sz="1300">
                <a:latin typeface="Franklin Gothic Medium" pitchFamily="34" charset="0"/>
              </a:defRPr>
            </a:lvl1pPr>
          </a:lstStyle>
          <a:p>
            <a:fld id="{858AD9D6-791F-4986-B60B-60DC4BFA260A}" type="slidenum">
              <a:rPr lang="en-GB"/>
              <a:pPr/>
              <a:t>‹Nr.›</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709613" y="4860925"/>
            <a:ext cx="5680075" cy="4605338"/>
          </a:xfrm>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de-DE" smtClean="0"/>
          </a:p>
        </p:txBody>
      </p:sp>
      <p:sp>
        <p:nvSpPr>
          <p:cNvPr id="92164" name="Date Placeholder 3"/>
          <p:cNvSpPr>
            <a:spLocks noGrp="1"/>
          </p:cNvSpPr>
          <p:nvPr>
            <p:ph type="dt" sz="quarter" idx="1"/>
          </p:nvPr>
        </p:nvSpPr>
        <p:spPr>
          <a:noFill/>
        </p:spPr>
        <p:txBody>
          <a:bodyPr/>
          <a:lstStyle/>
          <a:p>
            <a:pPr eaLnBrk="0" hangingPunct="0"/>
            <a:fld id="{2E98BC9B-7557-4485-8B06-76EB5FC11DAB}" type="datetime1">
              <a:rPr lang="zh-CN" altLang="en-US">
                <a:solidFill>
                  <a:srgbClr val="000000"/>
                </a:solidFill>
                <a:latin typeface="Garamond" pitchFamily="18" charset="0"/>
              </a:rPr>
              <a:pPr eaLnBrk="0" hangingPunct="0"/>
              <a:t>2010-1-6</a:t>
            </a:fld>
            <a:endParaRPr lang="en-US" altLang="zh-CN">
              <a:solidFill>
                <a:srgbClr val="000000"/>
              </a:solidFill>
              <a:latin typeface="Garamond" pitchFamily="18" charset="0"/>
            </a:endParaRPr>
          </a:p>
        </p:txBody>
      </p:sp>
      <p:sp>
        <p:nvSpPr>
          <p:cNvPr id="92165" name="Slide Number Placeholder 4"/>
          <p:cNvSpPr>
            <a:spLocks noGrp="1"/>
          </p:cNvSpPr>
          <p:nvPr>
            <p:ph type="sldNum" sz="quarter" idx="5"/>
          </p:nvPr>
        </p:nvSpPr>
        <p:spPr>
          <a:noFill/>
        </p:spPr>
        <p:txBody>
          <a:bodyPr/>
          <a:lstStyle/>
          <a:p>
            <a:pPr eaLnBrk="0" hangingPunct="0"/>
            <a:fld id="{7E983A09-64EE-4F51-BC1E-17DAE49F9B55}" type="slidenum">
              <a:rPr lang="en-US" altLang="zh-CN">
                <a:solidFill>
                  <a:srgbClr val="000000"/>
                </a:solidFill>
                <a:latin typeface="Garamond" pitchFamily="18" charset="0"/>
              </a:rPr>
              <a:pPr eaLnBrk="0" hangingPunct="0"/>
              <a:t>29</a:t>
            </a:fld>
            <a:endParaRPr lang="en-US" altLang="zh-CN">
              <a:solidFill>
                <a:srgbClr val="000000"/>
              </a:solidFill>
              <a:latin typeface="Garamond"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de-DE" smtClean="0"/>
          </a:p>
        </p:txBody>
      </p:sp>
      <p:sp>
        <p:nvSpPr>
          <p:cNvPr id="93188" name="Date Placeholder 3"/>
          <p:cNvSpPr>
            <a:spLocks noGrp="1"/>
          </p:cNvSpPr>
          <p:nvPr>
            <p:ph type="dt" sz="quarter" idx="1"/>
          </p:nvPr>
        </p:nvSpPr>
        <p:spPr>
          <a:noFill/>
        </p:spPr>
        <p:txBody>
          <a:bodyPr/>
          <a:lstStyle/>
          <a:p>
            <a:pPr eaLnBrk="0" hangingPunct="0"/>
            <a:fld id="{82729A03-D127-440D-BC33-9BEAA9325E68}" type="datetime1">
              <a:rPr lang="zh-CN" altLang="en-US">
                <a:solidFill>
                  <a:srgbClr val="000000"/>
                </a:solidFill>
                <a:latin typeface="Garamond" pitchFamily="18" charset="0"/>
              </a:rPr>
              <a:pPr eaLnBrk="0" hangingPunct="0"/>
              <a:t>2010-1-6</a:t>
            </a:fld>
            <a:endParaRPr lang="en-US" altLang="zh-CN">
              <a:solidFill>
                <a:srgbClr val="000000"/>
              </a:solidFill>
              <a:latin typeface="Garamond" pitchFamily="18" charset="0"/>
            </a:endParaRPr>
          </a:p>
        </p:txBody>
      </p:sp>
      <p:sp>
        <p:nvSpPr>
          <p:cNvPr id="93189" name="Slide Number Placeholder 4"/>
          <p:cNvSpPr>
            <a:spLocks noGrp="1"/>
          </p:cNvSpPr>
          <p:nvPr>
            <p:ph type="sldNum" sz="quarter" idx="5"/>
          </p:nvPr>
        </p:nvSpPr>
        <p:spPr>
          <a:noFill/>
        </p:spPr>
        <p:txBody>
          <a:bodyPr/>
          <a:lstStyle/>
          <a:p>
            <a:pPr eaLnBrk="0" hangingPunct="0"/>
            <a:fld id="{B95542D9-FD2C-4C49-9066-50CA7CA8B745}" type="slidenum">
              <a:rPr lang="en-US" altLang="zh-CN">
                <a:solidFill>
                  <a:srgbClr val="000000"/>
                </a:solidFill>
                <a:latin typeface="Garamond" pitchFamily="18" charset="0"/>
              </a:rPr>
              <a:pPr eaLnBrk="0" hangingPunct="0"/>
              <a:t>30</a:t>
            </a:fld>
            <a:endParaRPr lang="en-US" altLang="zh-CN">
              <a:solidFill>
                <a:srgbClr val="000000"/>
              </a:solidFill>
              <a:latin typeface="Garamond"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t>True Father in Danbury – his heart to America – also to Kim Il Sung etc </a:t>
            </a:r>
          </a:p>
        </p:txBody>
      </p:sp>
      <p:sp>
        <p:nvSpPr>
          <p:cNvPr id="94212" name="Date Placeholder 3"/>
          <p:cNvSpPr>
            <a:spLocks noGrp="1"/>
          </p:cNvSpPr>
          <p:nvPr>
            <p:ph type="dt" sz="quarter" idx="1"/>
          </p:nvPr>
        </p:nvSpPr>
        <p:spPr>
          <a:noFill/>
        </p:spPr>
        <p:txBody>
          <a:bodyPr/>
          <a:lstStyle/>
          <a:p>
            <a:pPr eaLnBrk="0" hangingPunct="0"/>
            <a:fld id="{376D0625-E2F1-4480-9726-620C994AB809}" type="datetime1">
              <a:rPr lang="zh-CN" altLang="en-US">
                <a:solidFill>
                  <a:srgbClr val="000000"/>
                </a:solidFill>
                <a:latin typeface="Garamond" pitchFamily="18" charset="0"/>
              </a:rPr>
              <a:pPr eaLnBrk="0" hangingPunct="0"/>
              <a:t>2010-1-6</a:t>
            </a:fld>
            <a:endParaRPr lang="en-US" altLang="zh-CN">
              <a:solidFill>
                <a:srgbClr val="000000"/>
              </a:solidFill>
              <a:latin typeface="Garamond" pitchFamily="18" charset="0"/>
            </a:endParaRPr>
          </a:p>
        </p:txBody>
      </p:sp>
      <p:sp>
        <p:nvSpPr>
          <p:cNvPr id="94213" name="Slide Number Placeholder 4"/>
          <p:cNvSpPr>
            <a:spLocks noGrp="1"/>
          </p:cNvSpPr>
          <p:nvPr>
            <p:ph type="sldNum" sz="quarter" idx="5"/>
          </p:nvPr>
        </p:nvSpPr>
        <p:spPr>
          <a:noFill/>
        </p:spPr>
        <p:txBody>
          <a:bodyPr/>
          <a:lstStyle/>
          <a:p>
            <a:pPr eaLnBrk="0" hangingPunct="0"/>
            <a:fld id="{33F14EF7-C478-448F-8FA7-59A7F36DB18B}" type="slidenum">
              <a:rPr lang="en-US" altLang="zh-CN">
                <a:solidFill>
                  <a:srgbClr val="000000"/>
                </a:solidFill>
                <a:latin typeface="Garamond" pitchFamily="18" charset="0"/>
              </a:rPr>
              <a:pPr eaLnBrk="0" hangingPunct="0"/>
              <a:t>31</a:t>
            </a:fld>
            <a:endParaRPr lang="en-US" altLang="zh-CN">
              <a:solidFill>
                <a:srgbClr val="000000"/>
              </a:solidFill>
              <a:latin typeface="Garamond"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de-DE" smtClean="0"/>
          </a:p>
        </p:txBody>
      </p:sp>
      <p:sp>
        <p:nvSpPr>
          <p:cNvPr id="95236" name="Date Placeholder 3"/>
          <p:cNvSpPr>
            <a:spLocks noGrp="1"/>
          </p:cNvSpPr>
          <p:nvPr>
            <p:ph type="dt" sz="quarter" idx="1"/>
          </p:nvPr>
        </p:nvSpPr>
        <p:spPr>
          <a:noFill/>
        </p:spPr>
        <p:txBody>
          <a:bodyPr/>
          <a:lstStyle/>
          <a:p>
            <a:pPr eaLnBrk="0" hangingPunct="0"/>
            <a:fld id="{BB5B86FD-CD7D-4130-B08D-07729D8AD014}" type="datetime1">
              <a:rPr lang="zh-CN" altLang="en-US">
                <a:solidFill>
                  <a:srgbClr val="000000"/>
                </a:solidFill>
                <a:latin typeface="Garamond" pitchFamily="18" charset="0"/>
              </a:rPr>
              <a:pPr eaLnBrk="0" hangingPunct="0"/>
              <a:t>2010-1-6</a:t>
            </a:fld>
            <a:endParaRPr lang="en-US" altLang="zh-CN">
              <a:solidFill>
                <a:srgbClr val="000000"/>
              </a:solidFill>
              <a:latin typeface="Garamond" pitchFamily="18" charset="0"/>
            </a:endParaRPr>
          </a:p>
        </p:txBody>
      </p:sp>
      <p:sp>
        <p:nvSpPr>
          <p:cNvPr id="95237" name="Slide Number Placeholder 4"/>
          <p:cNvSpPr>
            <a:spLocks noGrp="1"/>
          </p:cNvSpPr>
          <p:nvPr>
            <p:ph type="sldNum" sz="quarter" idx="5"/>
          </p:nvPr>
        </p:nvSpPr>
        <p:spPr>
          <a:noFill/>
        </p:spPr>
        <p:txBody>
          <a:bodyPr/>
          <a:lstStyle/>
          <a:p>
            <a:pPr eaLnBrk="0" hangingPunct="0"/>
            <a:fld id="{A32F398D-79CB-49E4-90C9-BAC2646D99A9}" type="slidenum">
              <a:rPr lang="en-US" altLang="zh-CN">
                <a:solidFill>
                  <a:srgbClr val="000000"/>
                </a:solidFill>
                <a:latin typeface="Garamond" pitchFamily="18" charset="0"/>
              </a:rPr>
              <a:pPr eaLnBrk="0" hangingPunct="0"/>
              <a:t>32</a:t>
            </a:fld>
            <a:endParaRPr lang="en-US" altLang="zh-CN">
              <a:solidFill>
                <a:srgbClr val="000000"/>
              </a:solidFill>
              <a:latin typeface="Garamond"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pPr eaLnBrk="0" hangingPunct="0"/>
            <a:fld id="{419F7F29-BE4E-4286-9D89-F65BC09B0BEB}" type="datetime1">
              <a:rPr lang="zh-CN" altLang="en-US">
                <a:solidFill>
                  <a:srgbClr val="000000"/>
                </a:solidFill>
                <a:latin typeface="Garamond" pitchFamily="18" charset="0"/>
              </a:rPr>
              <a:pPr eaLnBrk="0" hangingPunct="0"/>
              <a:t>2010-1-6</a:t>
            </a:fld>
            <a:endParaRPr lang="en-US" altLang="zh-CN">
              <a:solidFill>
                <a:srgbClr val="000000"/>
              </a:solidFill>
              <a:latin typeface="Garamond" pitchFamily="18" charset="0"/>
            </a:endParaRPr>
          </a:p>
        </p:txBody>
      </p:sp>
      <p:sp>
        <p:nvSpPr>
          <p:cNvPr id="96259" name="Rectangle 7"/>
          <p:cNvSpPr>
            <a:spLocks noGrp="1" noChangeArrowheads="1"/>
          </p:cNvSpPr>
          <p:nvPr>
            <p:ph type="sldNum" sz="quarter" idx="5"/>
          </p:nvPr>
        </p:nvSpPr>
        <p:spPr>
          <a:noFill/>
        </p:spPr>
        <p:txBody>
          <a:bodyPr/>
          <a:lstStyle/>
          <a:p>
            <a:pPr eaLnBrk="0" hangingPunct="0"/>
            <a:fld id="{323AAF1F-AD6C-4C2D-B1C7-0F80FA635E72}" type="slidenum">
              <a:rPr lang="en-US" altLang="zh-CN">
                <a:solidFill>
                  <a:srgbClr val="000000"/>
                </a:solidFill>
                <a:latin typeface="Garamond" pitchFamily="18" charset="0"/>
              </a:rPr>
              <a:pPr eaLnBrk="0" hangingPunct="0"/>
              <a:t>33</a:t>
            </a:fld>
            <a:endParaRPr lang="en-US" altLang="zh-CN">
              <a:solidFill>
                <a:srgbClr val="000000"/>
              </a:solidFill>
              <a:latin typeface="Garamond" pitchFamily="18"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xfrm>
            <a:off x="928688" y="6457950"/>
            <a:ext cx="5241925" cy="2305050"/>
          </a:xfrm>
          <a:noFill/>
          <a:ln/>
        </p:spPr>
        <p:txBody>
          <a:bodyPr/>
          <a:lstStyle/>
          <a:p>
            <a:pPr marL="485775" indent="-485775"/>
            <a:endParaRPr lang="en-US" altLang="zh-CN" sz="3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p:spPr>
        <p:txBody>
          <a:bodyPr/>
          <a:lstStyle/>
          <a:p>
            <a:pPr eaLnBrk="0" hangingPunct="0"/>
            <a:fld id="{AB43BEDF-322D-4E80-B071-E4AF3AA3AE4F}" type="datetime1">
              <a:rPr lang="zh-CN" altLang="en-US">
                <a:solidFill>
                  <a:srgbClr val="000000"/>
                </a:solidFill>
                <a:latin typeface="Garamond" pitchFamily="18" charset="0"/>
              </a:rPr>
              <a:pPr eaLnBrk="0" hangingPunct="0"/>
              <a:t>2010-1-6</a:t>
            </a:fld>
            <a:endParaRPr lang="en-US" altLang="zh-CN">
              <a:solidFill>
                <a:srgbClr val="000000"/>
              </a:solidFill>
              <a:latin typeface="Garamond" pitchFamily="18" charset="0"/>
            </a:endParaRPr>
          </a:p>
        </p:txBody>
      </p:sp>
      <p:sp>
        <p:nvSpPr>
          <p:cNvPr id="97283" name="Rectangle 7"/>
          <p:cNvSpPr>
            <a:spLocks noGrp="1" noChangeArrowheads="1"/>
          </p:cNvSpPr>
          <p:nvPr>
            <p:ph type="sldNum" sz="quarter" idx="5"/>
          </p:nvPr>
        </p:nvSpPr>
        <p:spPr>
          <a:noFill/>
        </p:spPr>
        <p:txBody>
          <a:bodyPr/>
          <a:lstStyle/>
          <a:p>
            <a:pPr eaLnBrk="0" hangingPunct="0"/>
            <a:fld id="{2A9C66CE-9118-40AE-AF41-9AC3AA661EA4}" type="slidenum">
              <a:rPr lang="en-US" altLang="zh-CN">
                <a:solidFill>
                  <a:srgbClr val="000000"/>
                </a:solidFill>
                <a:latin typeface="Garamond" pitchFamily="18" charset="0"/>
              </a:rPr>
              <a:pPr eaLnBrk="0" hangingPunct="0"/>
              <a:t>34</a:t>
            </a:fld>
            <a:endParaRPr lang="en-US" altLang="zh-CN">
              <a:solidFill>
                <a:srgbClr val="000000"/>
              </a:solidFill>
              <a:latin typeface="Garamond" pitchFamily="18" charset="0"/>
            </a:endParaRPr>
          </a:p>
        </p:txBody>
      </p:sp>
      <p:sp>
        <p:nvSpPr>
          <p:cNvPr id="97284" name="Rectangle 2"/>
          <p:cNvSpPr>
            <a:spLocks noGrp="1" noRot="1" noChangeAspect="1" noChangeArrowheads="1" noTextEdit="1"/>
          </p:cNvSpPr>
          <p:nvPr>
            <p:ph type="sldImg"/>
          </p:nvPr>
        </p:nvSpPr>
        <p:spPr>
          <a:solidFill>
            <a:srgbClr val="FFFFFF"/>
          </a:solidFill>
          <a:ln/>
        </p:spPr>
      </p:sp>
      <p:sp>
        <p:nvSpPr>
          <p:cNvPr id="97285" name="Rectangle 3"/>
          <p:cNvSpPr>
            <a:spLocks noGrp="1" noChangeArrowheads="1"/>
          </p:cNvSpPr>
          <p:nvPr>
            <p:ph type="body" idx="1"/>
          </p:nvPr>
        </p:nvSpPr>
        <p:spPr>
          <a:xfrm>
            <a:off x="473075" y="5224463"/>
            <a:ext cx="6626225" cy="4714875"/>
          </a:xfrm>
          <a:solidFill>
            <a:srgbClr val="FFFFFF"/>
          </a:solidFill>
          <a:ln>
            <a:solidFill>
              <a:srgbClr val="000000"/>
            </a:solidFill>
          </a:ln>
        </p:spPr>
        <p:txBody>
          <a:bodyPr/>
          <a:lstStyle/>
          <a:p>
            <a:pPr marL="485775" indent="-485775"/>
            <a:endParaRPr lang="en-US" altLang="zh-CN" sz="2100" i="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p:spPr>
        <p:txBody>
          <a:bodyPr/>
          <a:lstStyle/>
          <a:p>
            <a:pPr eaLnBrk="0" hangingPunct="0"/>
            <a:fld id="{7DD88CA6-9C11-4A31-BDD4-6D98FA58C27D}" type="datetime1">
              <a:rPr lang="zh-CN" altLang="en-US">
                <a:solidFill>
                  <a:srgbClr val="000000"/>
                </a:solidFill>
                <a:latin typeface="Garamond" pitchFamily="18" charset="0"/>
              </a:rPr>
              <a:pPr eaLnBrk="0" hangingPunct="0"/>
              <a:t>2010-1-6</a:t>
            </a:fld>
            <a:endParaRPr lang="en-US" altLang="zh-CN">
              <a:solidFill>
                <a:srgbClr val="000000"/>
              </a:solidFill>
              <a:latin typeface="Garamond" pitchFamily="18" charset="0"/>
            </a:endParaRPr>
          </a:p>
        </p:txBody>
      </p:sp>
      <p:sp>
        <p:nvSpPr>
          <p:cNvPr id="98307" name="Rectangle 7"/>
          <p:cNvSpPr>
            <a:spLocks noGrp="1" noChangeArrowheads="1"/>
          </p:cNvSpPr>
          <p:nvPr>
            <p:ph type="sldNum" sz="quarter" idx="5"/>
          </p:nvPr>
        </p:nvSpPr>
        <p:spPr>
          <a:noFill/>
        </p:spPr>
        <p:txBody>
          <a:bodyPr/>
          <a:lstStyle/>
          <a:p>
            <a:pPr eaLnBrk="0" hangingPunct="0"/>
            <a:fld id="{B0AAB2C9-2B40-41F4-99AA-8915B7390A60}" type="slidenum">
              <a:rPr lang="en-US" altLang="zh-CN">
                <a:solidFill>
                  <a:srgbClr val="000000"/>
                </a:solidFill>
                <a:latin typeface="Garamond" pitchFamily="18" charset="0"/>
              </a:rPr>
              <a:pPr eaLnBrk="0" hangingPunct="0"/>
              <a:t>35</a:t>
            </a:fld>
            <a:endParaRPr lang="en-US" altLang="zh-CN">
              <a:solidFill>
                <a:srgbClr val="000000"/>
              </a:solidFill>
              <a:latin typeface="Garamond" pitchFamily="18" charset="0"/>
            </a:endParaRPr>
          </a:p>
        </p:txBody>
      </p:sp>
      <p:sp>
        <p:nvSpPr>
          <p:cNvPr id="98308" name="Rectangle 2"/>
          <p:cNvSpPr>
            <a:spLocks noGrp="1" noRot="1" noChangeAspect="1" noChangeArrowheads="1" noTextEdit="1"/>
          </p:cNvSpPr>
          <p:nvPr>
            <p:ph type="sldImg"/>
          </p:nvPr>
        </p:nvSpPr>
        <p:spPr>
          <a:solidFill>
            <a:srgbClr val="FFFFFF"/>
          </a:solidFill>
          <a:ln/>
        </p:spPr>
      </p:sp>
      <p:sp>
        <p:nvSpPr>
          <p:cNvPr id="98309" name="Rectangle 3"/>
          <p:cNvSpPr>
            <a:spLocks noGrp="1" noChangeArrowheads="1"/>
          </p:cNvSpPr>
          <p:nvPr>
            <p:ph type="body" idx="1"/>
          </p:nvPr>
        </p:nvSpPr>
        <p:spPr>
          <a:xfrm>
            <a:off x="473075" y="5224463"/>
            <a:ext cx="6626225" cy="4714875"/>
          </a:xfrm>
          <a:solidFill>
            <a:srgbClr val="FFFFFF"/>
          </a:solidFill>
          <a:ln>
            <a:solidFill>
              <a:srgbClr val="000000"/>
            </a:solidFill>
          </a:ln>
        </p:spPr>
        <p:txBody>
          <a:bodyPr/>
          <a:lstStyle/>
          <a:p>
            <a:pPr marL="485775" indent="-485775"/>
            <a:endParaRPr lang="en-US" altLang="zh-CN" sz="2100" i="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pPr eaLnBrk="0" hangingPunct="0"/>
            <a:fld id="{6D58BA14-E640-4D94-8961-934C702BD94D}" type="datetime1">
              <a:rPr lang="zh-CN" altLang="en-US">
                <a:solidFill>
                  <a:srgbClr val="000000"/>
                </a:solidFill>
                <a:latin typeface="Garamond" pitchFamily="18" charset="0"/>
              </a:rPr>
              <a:pPr eaLnBrk="0" hangingPunct="0"/>
              <a:t>2010-1-6</a:t>
            </a:fld>
            <a:endParaRPr lang="en-US" altLang="zh-CN">
              <a:solidFill>
                <a:srgbClr val="000000"/>
              </a:solidFill>
              <a:latin typeface="Garamond" pitchFamily="18" charset="0"/>
            </a:endParaRPr>
          </a:p>
        </p:txBody>
      </p:sp>
      <p:sp>
        <p:nvSpPr>
          <p:cNvPr id="99331" name="Rectangle 7"/>
          <p:cNvSpPr>
            <a:spLocks noGrp="1" noChangeArrowheads="1"/>
          </p:cNvSpPr>
          <p:nvPr>
            <p:ph type="sldNum" sz="quarter" idx="5"/>
          </p:nvPr>
        </p:nvSpPr>
        <p:spPr>
          <a:noFill/>
        </p:spPr>
        <p:txBody>
          <a:bodyPr/>
          <a:lstStyle/>
          <a:p>
            <a:pPr eaLnBrk="0" hangingPunct="0"/>
            <a:fld id="{6060EA44-8D53-4945-9B9F-8FBB27C68644}" type="slidenum">
              <a:rPr lang="en-US" altLang="zh-CN">
                <a:solidFill>
                  <a:srgbClr val="000000"/>
                </a:solidFill>
                <a:latin typeface="Garamond" pitchFamily="18" charset="0"/>
              </a:rPr>
              <a:pPr eaLnBrk="0" hangingPunct="0"/>
              <a:t>36</a:t>
            </a:fld>
            <a:endParaRPr lang="en-US" altLang="zh-CN">
              <a:solidFill>
                <a:srgbClr val="000000"/>
              </a:solidFill>
              <a:latin typeface="Garamond" pitchFamily="18" charset="0"/>
            </a:endParaRPr>
          </a:p>
        </p:txBody>
      </p:sp>
      <p:sp>
        <p:nvSpPr>
          <p:cNvPr id="99332" name="Rectangle 2"/>
          <p:cNvSpPr>
            <a:spLocks noGrp="1" noRot="1" noChangeAspect="1" noChangeArrowheads="1" noTextEdit="1"/>
          </p:cNvSpPr>
          <p:nvPr>
            <p:ph type="sldImg"/>
          </p:nvPr>
        </p:nvSpPr>
        <p:spPr>
          <a:solidFill>
            <a:srgbClr val="FFFFFF"/>
          </a:solidFill>
          <a:ln/>
        </p:spPr>
      </p:sp>
      <p:sp>
        <p:nvSpPr>
          <p:cNvPr id="99333" name="Rectangle 3"/>
          <p:cNvSpPr>
            <a:spLocks noGrp="1" noChangeArrowheads="1"/>
          </p:cNvSpPr>
          <p:nvPr>
            <p:ph type="body" idx="1"/>
          </p:nvPr>
        </p:nvSpPr>
        <p:spPr>
          <a:xfrm>
            <a:off x="473075" y="5224463"/>
            <a:ext cx="6626225" cy="4714875"/>
          </a:xfrm>
          <a:solidFill>
            <a:srgbClr val="FFFFFF"/>
          </a:solidFill>
          <a:ln>
            <a:solidFill>
              <a:srgbClr val="000000"/>
            </a:solidFill>
          </a:ln>
        </p:spPr>
        <p:txBody>
          <a:bodyPr/>
          <a:lstStyle/>
          <a:p>
            <a:pPr marL="485775" indent="-485775"/>
            <a:endParaRPr lang="en-US" altLang="zh-CN" sz="2100" i="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GB" smtClean="0"/>
              <a:t>Dates can be changed for future use </a:t>
            </a:r>
          </a:p>
        </p:txBody>
      </p:sp>
      <p:sp>
        <p:nvSpPr>
          <p:cNvPr id="100356" name="Slide Number Placeholder 3"/>
          <p:cNvSpPr>
            <a:spLocks noGrp="1"/>
          </p:cNvSpPr>
          <p:nvPr>
            <p:ph type="sldNum" sz="quarter" idx="5"/>
          </p:nvPr>
        </p:nvSpPr>
        <p:spPr>
          <a:noFill/>
        </p:spPr>
        <p:txBody>
          <a:bodyPr/>
          <a:lstStyle/>
          <a:p>
            <a:fld id="{9CFCABFD-F349-4100-AA81-179AB684C38D}" type="slidenum">
              <a:rPr lang="en-GB"/>
              <a:pPr/>
              <a:t>37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spcBef>
                <a:spcPct val="0"/>
              </a:spcBef>
            </a:pPr>
            <a:endParaRPr lang="en-GB" dirty="0" smtClean="0"/>
          </a:p>
        </p:txBody>
      </p:sp>
      <p:sp>
        <p:nvSpPr>
          <p:cNvPr id="101380" name="Slide Number Placeholder 3"/>
          <p:cNvSpPr>
            <a:spLocks noGrp="1"/>
          </p:cNvSpPr>
          <p:nvPr>
            <p:ph type="sldNum" sz="quarter" idx="5"/>
          </p:nvPr>
        </p:nvSpPr>
        <p:spPr>
          <a:noFill/>
        </p:spPr>
        <p:txBody>
          <a:bodyPr/>
          <a:lstStyle/>
          <a:p>
            <a:fld id="{DE9B53E0-B8C3-4C69-BD14-F9EC2B21A747}" type="slidenum">
              <a:rPr lang="en-US"/>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DD61A00F-BEE2-449D-B9AC-F4F30C53836B}" type="datetime1">
              <a:rPr lang="zh-CN" altLang="en-US">
                <a:solidFill>
                  <a:srgbClr val="000000"/>
                </a:solidFill>
              </a:rPr>
              <a:pPr/>
              <a:t>2010-1-6</a:t>
            </a:fld>
            <a:endParaRPr lang="en-US" altLang="zh-CN">
              <a:solidFill>
                <a:srgbClr val="000000"/>
              </a:solidFill>
            </a:endParaRPr>
          </a:p>
        </p:txBody>
      </p:sp>
      <p:sp>
        <p:nvSpPr>
          <p:cNvPr id="83971" name="Rectangle 7"/>
          <p:cNvSpPr>
            <a:spLocks noGrp="1" noChangeArrowheads="1"/>
          </p:cNvSpPr>
          <p:nvPr>
            <p:ph type="sldNum" sz="quarter" idx="5"/>
          </p:nvPr>
        </p:nvSpPr>
        <p:spPr>
          <a:noFill/>
        </p:spPr>
        <p:txBody>
          <a:bodyPr/>
          <a:lstStyle/>
          <a:p>
            <a:fld id="{BAC336F0-51D6-45CD-A946-026F94E032CA}" type="slidenum">
              <a:rPr lang="en-US" altLang="zh-CN">
                <a:solidFill>
                  <a:srgbClr val="000000"/>
                </a:solidFill>
              </a:rPr>
              <a:pPr/>
              <a:t>6</a:t>
            </a:fld>
            <a:endParaRPr lang="en-US" altLang="zh-CN">
              <a:solidFill>
                <a:srgbClr val="000000"/>
              </a:solidFill>
            </a:endParaRPr>
          </a:p>
        </p:txBody>
      </p:sp>
      <p:sp>
        <p:nvSpPr>
          <p:cNvPr id="83972" name="Rectangle 4098"/>
          <p:cNvSpPr>
            <a:spLocks noGrp="1" noRot="1" noChangeAspect="1" noChangeArrowheads="1" noTextEdit="1"/>
          </p:cNvSpPr>
          <p:nvPr>
            <p:ph type="sldImg"/>
          </p:nvPr>
        </p:nvSpPr>
        <p:spPr>
          <a:ln/>
        </p:spPr>
      </p:sp>
      <p:sp>
        <p:nvSpPr>
          <p:cNvPr id="83973" name="Rectangle 4099"/>
          <p:cNvSpPr>
            <a:spLocks noGrp="1" noChangeArrowheads="1"/>
          </p:cNvSpPr>
          <p:nvPr>
            <p:ph type="body" idx="1"/>
          </p:nvPr>
        </p:nvSpPr>
        <p:spPr>
          <a:xfrm>
            <a:off x="909638" y="5353050"/>
            <a:ext cx="5241925" cy="3482975"/>
          </a:xfrm>
          <a:noFill/>
          <a:ln/>
        </p:spPr>
        <p:txBody>
          <a:bodyPr/>
          <a:lstStyle/>
          <a:p>
            <a:pPr marL="958850" lvl="1" indent="-477838"/>
            <a:endParaRPr lang="en-US" altLang="zh-CN" sz="34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GB" smtClean="0"/>
              <a:t>Dates can be changed for future use </a:t>
            </a:r>
          </a:p>
          <a:p>
            <a:endParaRPr lang="en-GB" smtClean="0"/>
          </a:p>
        </p:txBody>
      </p:sp>
      <p:sp>
        <p:nvSpPr>
          <p:cNvPr id="102404" name="Slide Number Placeholder 3"/>
          <p:cNvSpPr>
            <a:spLocks noGrp="1"/>
          </p:cNvSpPr>
          <p:nvPr>
            <p:ph type="sldNum" sz="quarter" idx="5"/>
          </p:nvPr>
        </p:nvSpPr>
        <p:spPr>
          <a:noFill/>
        </p:spPr>
        <p:txBody>
          <a:bodyPr/>
          <a:lstStyle/>
          <a:p>
            <a:fld id="{0FE87439-279C-4F92-B351-14CE9177FD9A}" type="slidenum">
              <a:rPr lang="en-GB"/>
              <a:pPr/>
              <a:t>39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defTabSz="990600"/>
            <a:fld id="{230A2BF5-85B4-475B-83EC-D46A4CD530B3}" type="slidenum">
              <a:rPr lang="en-GB" sz="1300">
                <a:latin typeface="Tahoma" pitchFamily="34" charset="0"/>
              </a:rPr>
              <a:pPr algn="r" defTabSz="990600"/>
              <a:t>40</a:t>
            </a:fld>
            <a:endParaRPr lang="en-GB" sz="1300">
              <a:latin typeface="Tahoma" pitchFamily="34" charset="0"/>
            </a:endParaRPr>
          </a:p>
        </p:txBody>
      </p:sp>
      <p:sp>
        <p:nvSpPr>
          <p:cNvPr id="103427"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a:ln/>
        </p:spPr>
        <p:txBody>
          <a:bodyPr lIns="99048" tIns="49524" rIns="99048" bIns="49524"/>
          <a:lstStyle/>
          <a:p>
            <a:pPr eaLnBrk="1" hangingPunct="1">
              <a:spcBef>
                <a:spcPct val="50000"/>
              </a:spcBef>
              <a:defRPr/>
            </a:pPr>
            <a:r>
              <a:rPr lang="en-GB" sz="1800" smtClean="0">
                <a:effectLst>
                  <a:outerShdw blurRad="38100" dist="38100" dir="2700000" algn="tl">
                    <a:srgbClr val="C0C0C0"/>
                  </a:outerShdw>
                </a:effectLst>
              </a:rPr>
              <a:t>Igumen Antoniy (</a:t>
            </a:r>
            <a:r>
              <a:rPr lang="en-GB" sz="1800" smtClean="0">
                <a:solidFill>
                  <a:schemeClr val="folHlink"/>
                </a:solidFill>
                <a:effectLst>
                  <a:outerShdw blurRad="38100" dist="38100" dir="2700000" algn="tl">
                    <a:srgbClr val="C0C0C0"/>
                  </a:outerShdw>
                </a:effectLst>
              </a:rPr>
              <a:t>Ukrainian Orthodox</a:t>
            </a:r>
            <a:r>
              <a:rPr lang="en-GB" sz="1800" smtClean="0">
                <a:effectLst>
                  <a:outerShdw blurRad="38100" dist="38100" dir="2700000" algn="tl">
                    <a:srgbClr val="C0C0C0"/>
                  </a:outerShdw>
                </a:effectLst>
              </a:rPr>
              <a:t> Department of External Church Relations)</a:t>
            </a:r>
          </a:p>
          <a:p>
            <a:pPr eaLnBrk="1" hangingPunct="1">
              <a:spcBef>
                <a:spcPct val="50000"/>
              </a:spcBef>
              <a:defRPr/>
            </a:pPr>
            <a:r>
              <a:rPr lang="en-GB" sz="1800" smtClean="0">
                <a:effectLst>
                  <a:outerShdw blurRad="38100" dist="38100" dir="2700000" algn="tl">
                    <a:srgbClr val="C0C0C0"/>
                  </a:outerShdw>
                </a:effectLst>
              </a:rPr>
              <a:t>Archbishop Emmanuel Milingo</a:t>
            </a:r>
            <a:br>
              <a:rPr lang="en-GB" sz="1800" smtClean="0">
                <a:effectLst>
                  <a:outerShdw blurRad="38100" dist="38100" dir="2700000" algn="tl">
                    <a:srgbClr val="C0C0C0"/>
                  </a:outerShdw>
                </a:effectLst>
              </a:rPr>
            </a:br>
            <a:r>
              <a:rPr lang="en-GB" sz="1800" smtClean="0">
                <a:effectLst>
                  <a:outerShdw blurRad="38100" dist="38100" dir="2700000" algn="tl">
                    <a:srgbClr val="C0C0C0"/>
                  </a:outerShdw>
                </a:effectLst>
              </a:rPr>
              <a:t>(</a:t>
            </a:r>
            <a:r>
              <a:rPr lang="en-GB" sz="1800" smtClean="0">
                <a:solidFill>
                  <a:schemeClr val="folHlink"/>
                </a:solidFill>
                <a:effectLst>
                  <a:outerShdw blurRad="38100" dist="38100" dir="2700000" algn="tl">
                    <a:srgbClr val="C0C0C0"/>
                  </a:outerShdw>
                </a:effectLst>
              </a:rPr>
              <a:t>Vatican</a:t>
            </a:r>
            <a:r>
              <a:rPr lang="en-GB" sz="1800" smtClean="0">
                <a:effectLst>
                  <a:outerShdw blurRad="38100" dist="38100" dir="2700000" algn="tl">
                    <a:srgbClr val="C0C0C0"/>
                  </a:outerShdw>
                </a:effectLst>
              </a:rPr>
              <a:t> City)</a:t>
            </a:r>
          </a:p>
          <a:p>
            <a:pPr eaLnBrk="1" hangingPunct="1">
              <a:spcBef>
                <a:spcPct val="50000"/>
              </a:spcBef>
              <a:defRPr/>
            </a:pPr>
            <a:r>
              <a:rPr lang="en-GB" sz="1800" smtClean="0">
                <a:effectLst>
                  <a:outerShdw blurRad="38100" dist="38100" dir="2700000" algn="tl">
                    <a:srgbClr val="C0C0C0"/>
                  </a:outerShdw>
                </a:effectLst>
              </a:rPr>
              <a:t>Sheikh Al Amin Osman (</a:t>
            </a:r>
            <a:r>
              <a:rPr lang="en-GB" sz="1800" smtClean="0">
                <a:solidFill>
                  <a:schemeClr val="folHlink"/>
                </a:solidFill>
                <a:effectLst>
                  <a:outerShdw blurRad="38100" dist="38100" dir="2700000" algn="tl">
                    <a:srgbClr val="C0C0C0"/>
                  </a:outerShdw>
                </a:effectLst>
              </a:rPr>
              <a:t>Grand Mufti</a:t>
            </a:r>
            <a:r>
              <a:rPr lang="en-GB" sz="1800" smtClean="0">
                <a:effectLst>
                  <a:outerShdw blurRad="38100" dist="38100" dir="2700000" algn="tl">
                    <a:srgbClr val="C0C0C0"/>
                  </a:outerShdw>
                </a:effectLst>
              </a:rPr>
              <a:t> of Eritrea)</a:t>
            </a:r>
          </a:p>
          <a:p>
            <a:pPr eaLnBrk="1" hangingPunct="1">
              <a:spcBef>
                <a:spcPct val="50000"/>
              </a:spcBef>
              <a:defRPr/>
            </a:pPr>
            <a:r>
              <a:rPr lang="en-GB" sz="1800" smtClean="0">
                <a:effectLst>
                  <a:outerShdw blurRad="38100" dist="38100" dir="2700000" algn="tl">
                    <a:srgbClr val="C0C0C0"/>
                  </a:outerShdw>
                </a:effectLst>
              </a:rPr>
              <a:t>Swamiji Sri Devendrakeerty Bhattarakji (Spiritual Head of </a:t>
            </a:r>
            <a:r>
              <a:rPr lang="en-GB" sz="1800" smtClean="0">
                <a:solidFill>
                  <a:schemeClr val="folHlink"/>
                </a:solidFill>
                <a:effectLst>
                  <a:outerShdw blurRad="38100" dist="38100" dir="2700000" algn="tl">
                    <a:srgbClr val="C0C0C0"/>
                  </a:outerShdw>
                </a:effectLst>
              </a:rPr>
              <a:t>Jains</a:t>
            </a:r>
            <a:r>
              <a:rPr lang="en-GB" sz="1800" smtClean="0">
                <a:effectLst>
                  <a:outerShdw blurRad="38100" dist="38100" dir="2700000" algn="tl">
                    <a:srgbClr val="C0C0C0"/>
                  </a:outerShdw>
                </a:effectLst>
              </a:rPr>
              <a:t>)</a:t>
            </a:r>
          </a:p>
          <a:p>
            <a:pPr eaLnBrk="1" hangingPunct="1">
              <a:spcBef>
                <a:spcPct val="50000"/>
              </a:spcBef>
              <a:defRPr/>
            </a:pPr>
            <a:r>
              <a:rPr lang="en-GB" sz="1800" smtClean="0">
                <a:effectLst>
                  <a:outerShdw blurRad="38100" dist="38100" dir="2700000" algn="tl">
                    <a:srgbClr val="C0C0C0"/>
                  </a:outerShdw>
                </a:effectLst>
              </a:rPr>
              <a:t>Rev. Earl Barrett (General Superintendent of the </a:t>
            </a:r>
            <a:r>
              <a:rPr lang="en-GB" sz="1800" smtClean="0">
                <a:solidFill>
                  <a:schemeClr val="folHlink"/>
                </a:solidFill>
                <a:effectLst>
                  <a:outerShdw blurRad="38100" dist="38100" dir="2700000" algn="tl">
                    <a:srgbClr val="C0C0C0"/>
                  </a:outerShdw>
                </a:effectLst>
              </a:rPr>
              <a:t>Church of God</a:t>
            </a:r>
            <a:r>
              <a:rPr lang="en-GB" sz="1800" smtClean="0">
                <a:effectLst>
                  <a:outerShdw blurRad="38100" dist="38100" dir="2700000" algn="tl">
                    <a:srgbClr val="C0C0C0"/>
                  </a:outerShdw>
                </a:effectLst>
              </a:rPr>
              <a:t> in Christ)</a:t>
            </a:r>
          </a:p>
          <a:p>
            <a:pPr eaLnBrk="1" hangingPunct="1">
              <a:spcBef>
                <a:spcPct val="50000"/>
              </a:spcBef>
              <a:defRPr/>
            </a:pPr>
            <a:r>
              <a:rPr lang="en-GB" sz="1800" smtClean="0">
                <a:effectLst>
                  <a:outerShdw blurRad="38100" dist="38100" dir="2700000" algn="tl">
                    <a:srgbClr val="C0C0C0"/>
                  </a:outerShdw>
                </a:effectLst>
              </a:rPr>
              <a:t>Venerable In Gok Hong (President  Korean </a:t>
            </a:r>
            <a:r>
              <a:rPr lang="en-GB" sz="1800" smtClean="0">
                <a:solidFill>
                  <a:schemeClr val="folHlink"/>
                </a:solidFill>
                <a:effectLst>
                  <a:outerShdw blurRad="38100" dist="38100" dir="2700000" algn="tl">
                    <a:srgbClr val="C0C0C0"/>
                  </a:outerShdw>
                </a:effectLst>
              </a:rPr>
              <a:t>Buddhist</a:t>
            </a:r>
            <a:r>
              <a:rPr lang="en-GB" sz="1800" smtClean="0">
                <a:effectLst>
                  <a:outerShdw blurRad="38100" dist="38100" dir="2700000" algn="tl">
                    <a:srgbClr val="C0C0C0"/>
                  </a:outerShdw>
                </a:effectLst>
              </a:rPr>
              <a:t> Taegogh Order).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GB" smtClean="0"/>
              <a:t>A WP Blessing for Religious Leaders in New York in 2001 – setting the example !</a:t>
            </a:r>
          </a:p>
        </p:txBody>
      </p:sp>
      <p:sp>
        <p:nvSpPr>
          <p:cNvPr id="104452" name="Slide Number Placeholder 3"/>
          <p:cNvSpPr>
            <a:spLocks noGrp="1"/>
          </p:cNvSpPr>
          <p:nvPr>
            <p:ph type="sldNum" sz="quarter" idx="5"/>
          </p:nvPr>
        </p:nvSpPr>
        <p:spPr>
          <a:noFill/>
        </p:spPr>
        <p:txBody>
          <a:bodyPr/>
          <a:lstStyle/>
          <a:p>
            <a:fld id="{045E2A98-989E-418B-8C5E-9184C9A2C4A4}" type="slidenum">
              <a:rPr lang="en-GB"/>
              <a:pPr/>
              <a:t>41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GB" smtClean="0"/>
              <a:t>36 Couples Blessing 1961</a:t>
            </a:r>
          </a:p>
        </p:txBody>
      </p:sp>
      <p:sp>
        <p:nvSpPr>
          <p:cNvPr id="106500" name="Slide Number Placeholder 3"/>
          <p:cNvSpPr>
            <a:spLocks noGrp="1"/>
          </p:cNvSpPr>
          <p:nvPr>
            <p:ph type="sldNum" sz="quarter" idx="5"/>
          </p:nvPr>
        </p:nvSpPr>
        <p:spPr>
          <a:noFill/>
        </p:spPr>
        <p:txBody>
          <a:bodyPr/>
          <a:lstStyle/>
          <a:p>
            <a:fld id="{5CBB581E-7D2C-4F31-9451-CBBD2F1FF9FB}" type="slidenum">
              <a:rPr lang="en-GB"/>
              <a:pPr/>
              <a:t>43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GB" smtClean="0"/>
              <a:t>30,000 Couples 1992 – Olympic Stadium  Seoul   Korea </a:t>
            </a:r>
          </a:p>
        </p:txBody>
      </p:sp>
      <p:sp>
        <p:nvSpPr>
          <p:cNvPr id="107524" name="Slide Number Placeholder 3"/>
          <p:cNvSpPr>
            <a:spLocks noGrp="1"/>
          </p:cNvSpPr>
          <p:nvPr>
            <p:ph type="sldNum" sz="quarter" idx="5"/>
          </p:nvPr>
        </p:nvSpPr>
        <p:spPr>
          <a:noFill/>
        </p:spPr>
        <p:txBody>
          <a:bodyPr/>
          <a:lstStyle/>
          <a:p>
            <a:fld id="{6DE2C4DD-3B26-40F7-BE39-BA86D0FAE613}" type="slidenum">
              <a:rPr lang="en-GB"/>
              <a:pPr/>
              <a:t>44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GB" smtClean="0"/>
              <a:t>UN New York – 210 international married couples in 2001 </a:t>
            </a:r>
          </a:p>
        </p:txBody>
      </p:sp>
      <p:sp>
        <p:nvSpPr>
          <p:cNvPr id="108548" name="Slide Number Placeholder 3"/>
          <p:cNvSpPr>
            <a:spLocks noGrp="1"/>
          </p:cNvSpPr>
          <p:nvPr>
            <p:ph type="sldNum" sz="quarter" idx="5"/>
          </p:nvPr>
        </p:nvSpPr>
        <p:spPr>
          <a:noFill/>
        </p:spPr>
        <p:txBody>
          <a:bodyPr/>
          <a:lstStyle/>
          <a:p>
            <a:fld id="{916146CA-2D56-482E-8EAF-494F65490055}" type="slidenum">
              <a:rPr lang="en-GB"/>
              <a:pPr/>
              <a:t>45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IE" smtClean="0"/>
          </a:p>
        </p:txBody>
      </p:sp>
      <p:sp>
        <p:nvSpPr>
          <p:cNvPr id="109572" name="Slide Number Placeholder 3"/>
          <p:cNvSpPr>
            <a:spLocks noGrp="1"/>
          </p:cNvSpPr>
          <p:nvPr>
            <p:ph type="sldNum" sz="quarter" idx="5"/>
          </p:nvPr>
        </p:nvSpPr>
        <p:spPr>
          <a:noFill/>
        </p:spPr>
        <p:txBody>
          <a:bodyPr/>
          <a:lstStyle/>
          <a:p>
            <a:fld id="{285377AF-F095-4024-B8BE-7F7BF41B3707}" type="slidenum">
              <a:rPr lang="en-US">
                <a:latin typeface="Times New Roman" pitchFamily="18" charset="0"/>
              </a:rPr>
              <a:pPr/>
              <a:t>46</a:t>
            </a:fld>
            <a:endParaRPr lang="en-US">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GB" smtClean="0"/>
              <a:t>During the 40 day period after the Blessing there will be additional opportunities to study more deeply which will support couples to make a deeply meaning new start </a:t>
            </a:r>
          </a:p>
        </p:txBody>
      </p:sp>
      <p:sp>
        <p:nvSpPr>
          <p:cNvPr id="110596" name="Slide Number Placeholder 3"/>
          <p:cNvSpPr>
            <a:spLocks noGrp="1"/>
          </p:cNvSpPr>
          <p:nvPr>
            <p:ph type="sldNum" sz="quarter" idx="5"/>
          </p:nvPr>
        </p:nvSpPr>
        <p:spPr>
          <a:noFill/>
        </p:spPr>
        <p:txBody>
          <a:bodyPr/>
          <a:lstStyle/>
          <a:p>
            <a:fld id="{C2E9221C-B778-4648-BA69-7A584901533C}" type="slidenum">
              <a:rPr lang="en-GB"/>
              <a:pPr/>
              <a:t>48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GB" smtClean="0"/>
              <a:t>Explain the need for further education during the 40 day period after the World Peace Blessing. </a:t>
            </a:r>
          </a:p>
          <a:p>
            <a:r>
              <a:rPr lang="en-GB" smtClean="0"/>
              <a:t>This will be the time to teach more deeply and prepare for the 3 day ceremony </a:t>
            </a:r>
          </a:p>
        </p:txBody>
      </p:sp>
      <p:sp>
        <p:nvSpPr>
          <p:cNvPr id="111620" name="Slide Number Placeholder 3"/>
          <p:cNvSpPr>
            <a:spLocks noGrp="1"/>
          </p:cNvSpPr>
          <p:nvPr>
            <p:ph type="sldNum" sz="quarter" idx="5"/>
          </p:nvPr>
        </p:nvSpPr>
        <p:spPr>
          <a:noFill/>
        </p:spPr>
        <p:txBody>
          <a:bodyPr/>
          <a:lstStyle/>
          <a:p>
            <a:fld id="{6B6D81DA-F890-45D1-AF99-D5BEBB950E70}" type="slidenum">
              <a:rPr lang="en-GB"/>
              <a:pPr/>
              <a:t>49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709613" y="4860925"/>
            <a:ext cx="5680075" cy="4605338"/>
          </a:xfrm>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p:txBody>
          <a:bodyPr/>
          <a:lstStyle/>
          <a:p>
            <a:pPr marL="358775" indent="-358775" eaLnBrk="1" hangingPunct="1">
              <a:spcBef>
                <a:spcPct val="100000"/>
              </a:spcBef>
              <a:buClr>
                <a:srgbClr val="0D0D0D"/>
              </a:buClr>
            </a:pPr>
            <a:r>
              <a:rPr lang="en-GB" b="1" smtClean="0">
                <a:solidFill>
                  <a:srgbClr val="0D0D0D"/>
                </a:solidFill>
              </a:rPr>
              <a:t>Greek Mythology </a:t>
            </a:r>
            <a:r>
              <a:rPr lang="en-GB" smtClean="0">
                <a:solidFill>
                  <a:srgbClr val="0D0D0D"/>
                </a:solidFill>
              </a:rPr>
              <a:t>Pandora, the first woman, opened the jar and let out a multitude of plagues</a:t>
            </a:r>
            <a:endParaRPr lang="en-GB" b="1" smtClean="0">
              <a:solidFill>
                <a:srgbClr val="0D0D0D"/>
              </a:solidFill>
            </a:endParaRPr>
          </a:p>
          <a:p>
            <a:pPr marL="358775" indent="-358775" eaLnBrk="1" hangingPunct="1">
              <a:spcBef>
                <a:spcPct val="100000"/>
              </a:spcBef>
              <a:buClr>
                <a:srgbClr val="0D0D0D"/>
              </a:buClr>
            </a:pPr>
            <a:r>
              <a:rPr lang="en-GB" b="1" smtClean="0">
                <a:solidFill>
                  <a:srgbClr val="0D0D0D"/>
                </a:solidFill>
              </a:rPr>
              <a:t>Persian Scriptures </a:t>
            </a:r>
            <a:r>
              <a:rPr lang="en-GB" smtClean="0">
                <a:solidFill>
                  <a:srgbClr val="0D0D0D"/>
                </a:solidFill>
              </a:rPr>
              <a:t>The first man and woman, Meschia and Mieschiane, were seduced by Ahriman, in the form of a serpent, and commit the carnal sin which then taints their descendants</a:t>
            </a:r>
            <a:endParaRPr lang="en-GB" b="1" smtClean="0">
              <a:solidFill>
                <a:srgbClr val="0D0D0D"/>
              </a:solidFill>
            </a:endParaRPr>
          </a:p>
          <a:p>
            <a:pPr marL="358775" indent="-358775" eaLnBrk="1" hangingPunct="1">
              <a:spcBef>
                <a:spcPct val="100000"/>
              </a:spcBef>
              <a:buClr>
                <a:srgbClr val="0D0D0D"/>
              </a:buClr>
            </a:pPr>
            <a:r>
              <a:rPr lang="en-GB" b="1" smtClean="0">
                <a:solidFill>
                  <a:srgbClr val="0D0D0D"/>
                </a:solidFill>
              </a:rPr>
              <a:t>The Talmud </a:t>
            </a:r>
            <a:r>
              <a:rPr lang="en-GB" smtClean="0">
                <a:solidFill>
                  <a:srgbClr val="0D0D0D"/>
                </a:solidFill>
              </a:rPr>
              <a:t>What was the wicked serpent contemplating at that time? He thought, ‘I shall go and kill Adam and wed his wife, and I shall be king over the world.’</a:t>
            </a:r>
            <a:endParaRPr lang="en-GB" b="1" smtClean="0">
              <a:solidFill>
                <a:srgbClr val="0D0D0D"/>
              </a:solidFill>
            </a:endParaRPr>
          </a:p>
          <a:p>
            <a:pPr marL="358775" indent="-358775" eaLnBrk="1" hangingPunct="1">
              <a:spcBef>
                <a:spcPct val="100000"/>
              </a:spcBef>
              <a:buClr>
                <a:srgbClr val="0D0D0D"/>
              </a:buClr>
            </a:pPr>
            <a:r>
              <a:rPr lang="en-GB" b="1" smtClean="0">
                <a:solidFill>
                  <a:srgbClr val="0D0D0D"/>
                </a:solidFill>
              </a:rPr>
              <a:t>The Holy Qur’an </a:t>
            </a:r>
            <a:r>
              <a:rPr lang="en-GB" smtClean="0">
                <a:solidFill>
                  <a:srgbClr val="0D0D0D"/>
                </a:solidFill>
              </a:rPr>
              <a:t>O, Children of Adam! Let not Satan seduce you in the same manner as he got your parents out of the Garden, stripping them of their clothing in order to expose their private parts.   </a:t>
            </a:r>
            <a:endParaRPr lang="en-GB" b="1" smtClean="0">
              <a:solidFill>
                <a:srgbClr val="0D0D0D"/>
              </a:solidFill>
            </a:endParaRPr>
          </a:p>
          <a:p>
            <a:pPr marL="358775" indent="-358775" eaLnBrk="1" hangingPunct="1"/>
            <a:endParaRPr lang="en-US" smtClean="0"/>
          </a:p>
        </p:txBody>
      </p:sp>
      <p:sp>
        <p:nvSpPr>
          <p:cNvPr id="86020" name="Slide Number Placeholder 3"/>
          <p:cNvSpPr>
            <a:spLocks noGrp="1"/>
          </p:cNvSpPr>
          <p:nvPr>
            <p:ph type="sldNum" sz="quarter" idx="5"/>
          </p:nvPr>
        </p:nvSpPr>
        <p:spPr>
          <a:noFill/>
        </p:spPr>
        <p:txBody>
          <a:bodyPr/>
          <a:lstStyle/>
          <a:p>
            <a:fld id="{37EE88C3-E639-49AC-B627-D81F7FE91950}"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212CFE2-3726-4EFA-8657-32DC3A36B4B3}" type="slidenum">
              <a:rPr lang="en-US"/>
              <a:pPr/>
              <a:t>12</a:t>
            </a:fld>
            <a:endParaRPr lang="en-US"/>
          </a:p>
        </p:txBody>
      </p:sp>
      <p:sp>
        <p:nvSpPr>
          <p:cNvPr id="87043"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9007" tIns="49504" rIns="99007" bIns="49504" anchor="b"/>
          <a:lstStyle/>
          <a:p>
            <a:pPr algn="r" eaLnBrk="0" hangingPunct="0"/>
            <a:fld id="{59F2626C-7380-46BE-8C0A-F6BC803FFAEC}" type="slidenum">
              <a:rPr lang="en-US" sz="1300"/>
              <a:pPr algn="r" eaLnBrk="0" hangingPunct="0"/>
              <a:t>12</a:t>
            </a:fld>
            <a:endParaRPr lang="en-US" sz="130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lIns="99007" tIns="49504" rIns="99007" bIns="49504"/>
          <a:lstStyle/>
          <a:p>
            <a:pPr marL="630238" lvl="1" indent="-630238" eaLnBrk="1" hangingPunct="1">
              <a:lnSpc>
                <a:spcPct val="80000"/>
              </a:lnSpc>
              <a:spcAft>
                <a:spcPct val="50000"/>
              </a:spcAft>
              <a:buClr>
                <a:schemeClr val="accent1"/>
              </a:buClr>
              <a:buFont typeface="Wingdings" pitchFamily="2" charset="2"/>
              <a:buChar char="v"/>
            </a:pPr>
            <a:r>
              <a:rPr lang="en-US" altLang="zh-CN" sz="3200" smtClean="0"/>
              <a:t>Eating the “fruit of knowledge of good and evil” was not merely eating a fruit. </a:t>
            </a:r>
          </a:p>
          <a:p>
            <a:pPr marL="630238" lvl="1" indent="-630238" eaLnBrk="1" hangingPunct="1">
              <a:lnSpc>
                <a:spcPct val="80000"/>
              </a:lnSpc>
              <a:spcAft>
                <a:spcPct val="50000"/>
              </a:spcAft>
              <a:buClr>
                <a:schemeClr val="accent1"/>
              </a:buClr>
              <a:buFont typeface="Wingdings" pitchFamily="2" charset="2"/>
              <a:buChar char="v"/>
            </a:pPr>
            <a:r>
              <a:rPr lang="en-US" altLang="zh-CN" sz="3200" smtClean="0"/>
              <a:t>Love became corrupted and misdirected within the relationship of Adam and Eve.</a:t>
            </a:r>
          </a:p>
          <a:p>
            <a:pPr marL="630238" lvl="1" indent="-630238" eaLnBrk="1" hangingPunct="1">
              <a:lnSpc>
                <a:spcPct val="80000"/>
              </a:lnSpc>
              <a:spcAft>
                <a:spcPct val="50000"/>
              </a:spcAft>
              <a:buClr>
                <a:schemeClr val="accent1"/>
              </a:buClr>
              <a:buFont typeface="Wingdings" pitchFamily="2" charset="2"/>
              <a:buChar char="v"/>
            </a:pPr>
            <a:r>
              <a:rPr lang="en-US" altLang="zh-CN" sz="3200" smtClean="0"/>
              <a:t>Afterwards, they covered their lower parts</a:t>
            </a:r>
          </a:p>
          <a:p>
            <a:pPr marL="630238" lvl="1" indent="-630238" eaLnBrk="1" hangingPunct="1">
              <a:lnSpc>
                <a:spcPct val="80000"/>
              </a:lnSpc>
              <a:spcAft>
                <a:spcPct val="50000"/>
              </a:spcAft>
              <a:buClr>
                <a:schemeClr val="accent1"/>
              </a:buClr>
              <a:buFont typeface="Wingdings" pitchFamily="2" charset="2"/>
              <a:buChar char="v"/>
            </a:pPr>
            <a:r>
              <a:rPr lang="en-US" sz="3200" smtClean="0"/>
              <a:t>One of their children murdered the other </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709613" y="4860925"/>
            <a:ext cx="5680075" cy="4605338"/>
          </a:xfrm>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solidFill>
            <a:srgbClr val="FFFFFF"/>
          </a:solidFill>
          <a:ln/>
        </p:spPr>
      </p:sp>
      <p:sp>
        <p:nvSpPr>
          <p:cNvPr id="89091" name="Notes Placeholder 2"/>
          <p:cNvSpPr>
            <a:spLocks noGrp="1"/>
          </p:cNvSpPr>
          <p:nvPr>
            <p:ph type="body" idx="1"/>
          </p:nvPr>
        </p:nvSpPr>
        <p:spPr>
          <a:noFill/>
          <a:ln>
            <a:solidFill>
              <a:srgbClr val="000000"/>
            </a:solidFill>
          </a:ln>
        </p:spPr>
        <p:txBody>
          <a:bodyPr/>
          <a:lstStyle/>
          <a:p>
            <a:endParaRPr lang="de-DE" smtClean="0"/>
          </a:p>
        </p:txBody>
      </p:sp>
      <p:sp>
        <p:nvSpPr>
          <p:cNvPr id="89092" name="Date Placeholder 3"/>
          <p:cNvSpPr txBox="1">
            <a:spLocks noGrp="1"/>
          </p:cNvSpPr>
          <p:nvPr/>
        </p:nvSpPr>
        <p:spPr bwMode="auto">
          <a:xfrm>
            <a:off x="4056063" y="0"/>
            <a:ext cx="3043237" cy="477838"/>
          </a:xfrm>
          <a:prstGeom prst="rect">
            <a:avLst/>
          </a:prstGeom>
          <a:noFill/>
          <a:ln w="9525">
            <a:noFill/>
            <a:miter lim="800000"/>
            <a:headEnd/>
            <a:tailEnd/>
          </a:ln>
        </p:spPr>
        <p:txBody>
          <a:bodyPr lIns="99066" tIns="49535" rIns="99066" bIns="49535"/>
          <a:lstStyle/>
          <a:p>
            <a:pPr algn="r" defTabSz="987425" eaLnBrk="0" hangingPunct="0"/>
            <a:fld id="{D4394B54-0DAB-4857-8F8C-E56D4996813C}" type="datetime1">
              <a:rPr lang="zh-CN" altLang="en-US" sz="1300" b="1">
                <a:solidFill>
                  <a:srgbClr val="000000"/>
                </a:solidFill>
                <a:latin typeface="Franklin Gothic Medium" pitchFamily="34" charset="0"/>
              </a:rPr>
              <a:pPr algn="r" defTabSz="987425" eaLnBrk="0" hangingPunct="0"/>
              <a:t>2010-1-6</a:t>
            </a:fld>
            <a:endParaRPr lang="en-US" altLang="zh-CN" sz="1300" b="1">
              <a:solidFill>
                <a:srgbClr val="000000"/>
              </a:solidFill>
              <a:latin typeface="Franklin Gothic Medium" pitchFamily="34" charset="0"/>
            </a:endParaRPr>
          </a:p>
        </p:txBody>
      </p:sp>
      <p:sp>
        <p:nvSpPr>
          <p:cNvPr id="89093"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9066" tIns="49535" rIns="99066" bIns="49535" anchor="b"/>
          <a:lstStyle/>
          <a:p>
            <a:pPr algn="r" defTabSz="987425" eaLnBrk="0" hangingPunct="0"/>
            <a:fld id="{B23AE813-566B-4EAF-85B3-674C9AB2441B}" type="slidenum">
              <a:rPr lang="en-US" altLang="zh-CN" sz="1300" b="1">
                <a:solidFill>
                  <a:srgbClr val="000000"/>
                </a:solidFill>
                <a:latin typeface="Franklin Gothic Medium" pitchFamily="34" charset="0"/>
              </a:rPr>
              <a:pPr algn="r" defTabSz="987425" eaLnBrk="0" hangingPunct="0"/>
              <a:t>19</a:t>
            </a:fld>
            <a:endParaRPr lang="en-US" altLang="zh-CN" sz="1300" b="1">
              <a:solidFill>
                <a:srgbClr val="000000"/>
              </a:solidFill>
              <a:latin typeface="Franklin Gothic Medium"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GB" smtClean="0"/>
              <a:t>For example </a:t>
            </a:r>
          </a:p>
          <a:p>
            <a:r>
              <a:rPr lang="en-GB" smtClean="0"/>
              <a:t>honest person &gt; lies &gt; becomes a liar &gt; change of heart &gt; confesses &gt; a period of honest conduct &gt; recover status as an honest person in the eyes of others </a:t>
            </a:r>
          </a:p>
          <a:p>
            <a:endParaRPr lang="en-GB" smtClean="0"/>
          </a:p>
          <a:p>
            <a:r>
              <a:rPr lang="en-GB" smtClean="0"/>
              <a:t>Adulterer &gt;&gt;&gt;&gt;</a:t>
            </a:r>
          </a:p>
        </p:txBody>
      </p:sp>
      <p:sp>
        <p:nvSpPr>
          <p:cNvPr id="90116" name="Slide Number Placeholder 3"/>
          <p:cNvSpPr>
            <a:spLocks noGrp="1"/>
          </p:cNvSpPr>
          <p:nvPr>
            <p:ph type="sldNum" sz="quarter" idx="5"/>
          </p:nvPr>
        </p:nvSpPr>
        <p:spPr>
          <a:noFill/>
        </p:spPr>
        <p:txBody>
          <a:bodyPr/>
          <a:lstStyle/>
          <a:p>
            <a:fld id="{6D58D3AB-1BA7-40DA-9C53-8C5DDD8DAB1B}" type="slidenum">
              <a:rPr lang="en-GB"/>
              <a:pPr/>
              <a:t>22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de-DE" smtClean="0"/>
          </a:p>
        </p:txBody>
      </p:sp>
      <p:sp>
        <p:nvSpPr>
          <p:cNvPr id="91140" name="Slide Number Placeholder 3"/>
          <p:cNvSpPr>
            <a:spLocks noGrp="1"/>
          </p:cNvSpPr>
          <p:nvPr>
            <p:ph type="sldNum" sz="quarter" idx="5"/>
          </p:nvPr>
        </p:nvSpPr>
        <p:spPr>
          <a:noFill/>
        </p:spPr>
        <p:txBody>
          <a:bodyPr/>
          <a:lstStyle/>
          <a:p>
            <a:fld id="{530D4876-FD86-42CB-A1EE-684BD1674565}" type="slidenum">
              <a:rPr lang="en-GB"/>
              <a:pPr/>
              <a:t>26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742950" y="990601"/>
            <a:ext cx="84201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485900" y="3657601"/>
            <a:ext cx="69342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fld id="{FD8856EA-A4A1-47B4-BE9E-2B6F9DD0492D}" type="datetimeFigureOut">
              <a:rPr lang="en-US"/>
              <a:pPr/>
              <a:t>1/6/2010</a:t>
            </a:fld>
            <a:endParaRPr lang="en-GB"/>
          </a:p>
        </p:txBody>
      </p:sp>
      <p:sp>
        <p:nvSpPr>
          <p:cNvPr id="5" name="Rectangle 18"/>
          <p:cNvSpPr>
            <a:spLocks noGrp="1"/>
          </p:cNvSpPr>
          <p:nvPr>
            <p:ph type="ftr" sz="quarter" idx="11"/>
          </p:nvPr>
        </p:nvSpPr>
        <p:spPr/>
        <p:txBody>
          <a:bodyPr/>
          <a:lstStyle>
            <a:lvl1pPr>
              <a:defRPr/>
            </a:lvl1pPr>
          </a:lstStyle>
          <a:p>
            <a:endParaRPr lang="en-GB"/>
          </a:p>
        </p:txBody>
      </p:sp>
      <p:sp>
        <p:nvSpPr>
          <p:cNvPr id="6" name="Rectangle 15"/>
          <p:cNvSpPr>
            <a:spLocks noGrp="1"/>
          </p:cNvSpPr>
          <p:nvPr>
            <p:ph type="sldNum" sz="quarter" idx="12"/>
          </p:nvPr>
        </p:nvSpPr>
        <p:spPr/>
        <p:txBody>
          <a:bodyPr/>
          <a:lstStyle>
            <a:lvl1pPr>
              <a:defRPr/>
            </a:lvl1pPr>
          </a:lstStyle>
          <a:p>
            <a:fld id="{EFC20733-458F-45F8-9465-5B35FCA3C28D}" type="slidenum">
              <a:rPr lang="en-GB"/>
              <a:pPr/>
              <a:t>‹Nr.›</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fld id="{20BE4BC3-8A56-46ED-85C6-3679C2BA0532}" type="datetimeFigureOut">
              <a:rPr lang="en-US"/>
              <a:pPr/>
              <a:t>1/6/2010</a:t>
            </a:fld>
            <a:endParaRPr lang="en-GB"/>
          </a:p>
        </p:txBody>
      </p:sp>
      <p:sp>
        <p:nvSpPr>
          <p:cNvPr id="5" name="Rectangle 18"/>
          <p:cNvSpPr>
            <a:spLocks noGrp="1"/>
          </p:cNvSpPr>
          <p:nvPr>
            <p:ph type="ftr" sz="quarter" idx="11"/>
          </p:nvPr>
        </p:nvSpPr>
        <p:spPr/>
        <p:txBody>
          <a:bodyPr/>
          <a:lstStyle>
            <a:lvl1pPr>
              <a:defRPr/>
            </a:lvl1pPr>
          </a:lstStyle>
          <a:p>
            <a:endParaRPr lang="en-GB"/>
          </a:p>
        </p:txBody>
      </p:sp>
      <p:sp>
        <p:nvSpPr>
          <p:cNvPr id="6" name="Rectangle 15"/>
          <p:cNvSpPr>
            <a:spLocks noGrp="1"/>
          </p:cNvSpPr>
          <p:nvPr>
            <p:ph type="sldNum" sz="quarter" idx="12"/>
          </p:nvPr>
        </p:nvSpPr>
        <p:spPr/>
        <p:txBody>
          <a:bodyPr/>
          <a:lstStyle>
            <a:lvl1pPr>
              <a:defRPr/>
            </a:lvl1pPr>
          </a:lstStyle>
          <a:p>
            <a:fld id="{EFA27207-2C64-4694-9962-560171D3B7B3}" type="slidenum">
              <a:rPr lang="en-GB"/>
              <a:pPr/>
              <a:t>‹Nr.›</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fld id="{6E2E820B-12E5-4F13-AD38-040302E70014}" type="datetimeFigureOut">
              <a:rPr lang="en-US"/>
              <a:pPr/>
              <a:t>1/6/2010</a:t>
            </a:fld>
            <a:endParaRPr lang="en-GB"/>
          </a:p>
        </p:txBody>
      </p:sp>
      <p:sp>
        <p:nvSpPr>
          <p:cNvPr id="5" name="Rectangle 18"/>
          <p:cNvSpPr>
            <a:spLocks noGrp="1"/>
          </p:cNvSpPr>
          <p:nvPr>
            <p:ph type="ftr" sz="quarter" idx="11"/>
          </p:nvPr>
        </p:nvSpPr>
        <p:spPr/>
        <p:txBody>
          <a:bodyPr/>
          <a:lstStyle>
            <a:lvl1pPr>
              <a:defRPr/>
            </a:lvl1pPr>
          </a:lstStyle>
          <a:p>
            <a:endParaRPr lang="en-GB"/>
          </a:p>
        </p:txBody>
      </p:sp>
      <p:sp>
        <p:nvSpPr>
          <p:cNvPr id="6" name="Rectangle 15"/>
          <p:cNvSpPr>
            <a:spLocks noGrp="1"/>
          </p:cNvSpPr>
          <p:nvPr>
            <p:ph type="sldNum" sz="quarter" idx="12"/>
          </p:nvPr>
        </p:nvSpPr>
        <p:spPr/>
        <p:txBody>
          <a:bodyPr/>
          <a:lstStyle>
            <a:lvl1pPr>
              <a:defRPr/>
            </a:lvl1pPr>
          </a:lstStyle>
          <a:p>
            <a:fld id="{AA08CA43-6580-4489-B494-18847FD11424}" type="slidenum">
              <a:rPr lang="en-GB"/>
              <a:pPr/>
              <a:t>‹Nr.›</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fld id="{CA6CE71E-85B1-423D-BED7-7DFC847DD3B2}" type="datetimeFigureOut">
              <a:rPr lang="en-US"/>
              <a:pPr/>
              <a:t>1/6/2010</a:t>
            </a:fld>
            <a:endParaRPr lang="en-GB"/>
          </a:p>
        </p:txBody>
      </p:sp>
      <p:sp>
        <p:nvSpPr>
          <p:cNvPr id="5" name="Rectangle 18"/>
          <p:cNvSpPr>
            <a:spLocks noGrp="1"/>
          </p:cNvSpPr>
          <p:nvPr>
            <p:ph type="ftr" sz="quarter" idx="11"/>
          </p:nvPr>
        </p:nvSpPr>
        <p:spPr/>
        <p:txBody>
          <a:bodyPr/>
          <a:lstStyle>
            <a:lvl1pPr>
              <a:defRPr/>
            </a:lvl1pPr>
          </a:lstStyle>
          <a:p>
            <a:endParaRPr lang="en-GB"/>
          </a:p>
        </p:txBody>
      </p:sp>
      <p:sp>
        <p:nvSpPr>
          <p:cNvPr id="6" name="Rectangle 15"/>
          <p:cNvSpPr>
            <a:spLocks noGrp="1"/>
          </p:cNvSpPr>
          <p:nvPr>
            <p:ph type="sldNum" sz="quarter" idx="12"/>
          </p:nvPr>
        </p:nvSpPr>
        <p:spPr/>
        <p:txBody>
          <a:bodyPr/>
          <a:lstStyle>
            <a:lvl1pPr>
              <a:defRPr/>
            </a:lvl1pPr>
          </a:lstStyle>
          <a:p>
            <a:fld id="{41075E8A-B44B-49A3-BDBA-1A383822322D}" type="slidenum">
              <a:rPr lang="en-GB"/>
              <a:pPr/>
              <a:t>‹Nr.›</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82506" y="2685392"/>
            <a:ext cx="84201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82506" y="1128932"/>
            <a:ext cx="84201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Rectangle 22"/>
          <p:cNvSpPr>
            <a:spLocks noGrp="1"/>
          </p:cNvSpPr>
          <p:nvPr>
            <p:ph type="dt" sz="half" idx="10"/>
          </p:nvPr>
        </p:nvSpPr>
        <p:spPr/>
        <p:txBody>
          <a:bodyPr/>
          <a:lstStyle>
            <a:lvl1pPr>
              <a:defRPr/>
            </a:lvl1pPr>
          </a:lstStyle>
          <a:p>
            <a:fld id="{21B225D0-E2DB-42AF-9E04-5A79D316F6EA}" type="datetimeFigureOut">
              <a:rPr lang="en-US"/>
              <a:pPr/>
              <a:t>1/6/2010</a:t>
            </a:fld>
            <a:endParaRPr lang="en-GB"/>
          </a:p>
        </p:txBody>
      </p:sp>
      <p:sp>
        <p:nvSpPr>
          <p:cNvPr id="5" name="Rectangle 18"/>
          <p:cNvSpPr>
            <a:spLocks noGrp="1"/>
          </p:cNvSpPr>
          <p:nvPr>
            <p:ph type="ftr" sz="quarter" idx="11"/>
          </p:nvPr>
        </p:nvSpPr>
        <p:spPr/>
        <p:txBody>
          <a:bodyPr/>
          <a:lstStyle>
            <a:lvl1pPr>
              <a:defRPr/>
            </a:lvl1pPr>
          </a:lstStyle>
          <a:p>
            <a:endParaRPr lang="en-GB"/>
          </a:p>
        </p:txBody>
      </p:sp>
      <p:sp>
        <p:nvSpPr>
          <p:cNvPr id="6" name="Rectangle 15"/>
          <p:cNvSpPr>
            <a:spLocks noGrp="1"/>
          </p:cNvSpPr>
          <p:nvPr>
            <p:ph type="sldNum" sz="quarter" idx="12"/>
          </p:nvPr>
        </p:nvSpPr>
        <p:spPr/>
        <p:txBody>
          <a:bodyPr/>
          <a:lstStyle>
            <a:lvl1pPr>
              <a:defRPr/>
            </a:lvl1pPr>
          </a:lstStyle>
          <a:p>
            <a:fld id="{35CBB70B-870B-49D1-9FE7-C0A16A29D8FA}" type="slidenum">
              <a:rPr lang="en-GB"/>
              <a:pPr/>
              <a:t>‹Nr.›</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fld id="{C3BD7472-90A6-4016-8064-27FF7EAB7F15}" type="datetimeFigureOut">
              <a:rPr lang="en-US"/>
              <a:pPr/>
              <a:t>1/6/2010</a:t>
            </a:fld>
            <a:endParaRPr lang="en-GB"/>
          </a:p>
        </p:txBody>
      </p:sp>
      <p:sp>
        <p:nvSpPr>
          <p:cNvPr id="6" name="Rectangle 18"/>
          <p:cNvSpPr>
            <a:spLocks noGrp="1"/>
          </p:cNvSpPr>
          <p:nvPr>
            <p:ph type="ftr" sz="quarter" idx="11"/>
          </p:nvPr>
        </p:nvSpPr>
        <p:spPr/>
        <p:txBody>
          <a:bodyPr/>
          <a:lstStyle>
            <a:lvl1pPr>
              <a:defRPr/>
            </a:lvl1pPr>
          </a:lstStyle>
          <a:p>
            <a:endParaRPr lang="en-GB"/>
          </a:p>
        </p:txBody>
      </p:sp>
      <p:sp>
        <p:nvSpPr>
          <p:cNvPr id="7" name="Rectangle 15"/>
          <p:cNvSpPr>
            <a:spLocks noGrp="1"/>
          </p:cNvSpPr>
          <p:nvPr>
            <p:ph type="sldNum" sz="quarter" idx="12"/>
          </p:nvPr>
        </p:nvSpPr>
        <p:spPr/>
        <p:txBody>
          <a:bodyPr/>
          <a:lstStyle>
            <a:lvl1pPr>
              <a:defRPr/>
            </a:lvl1pPr>
          </a:lstStyle>
          <a:p>
            <a:fld id="{FEB10136-5E4D-4555-B064-587D63DDC63A}" type="slidenum">
              <a:rPr lang="en-GB"/>
              <a:pPr/>
              <a:t>‹Nr.›</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95300" y="1535113"/>
            <a:ext cx="437687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Rectangle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5032111" y="1535113"/>
            <a:ext cx="437859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Rectangle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fld id="{87939D2A-B0C7-428A-A4FE-267CA97BC250}" type="datetimeFigureOut">
              <a:rPr lang="en-US"/>
              <a:pPr/>
              <a:t>1/6/2010</a:t>
            </a:fld>
            <a:endParaRPr lang="en-GB"/>
          </a:p>
        </p:txBody>
      </p:sp>
      <p:sp>
        <p:nvSpPr>
          <p:cNvPr id="8" name="Rectangle 18"/>
          <p:cNvSpPr>
            <a:spLocks noGrp="1"/>
          </p:cNvSpPr>
          <p:nvPr>
            <p:ph type="ftr" sz="quarter" idx="11"/>
          </p:nvPr>
        </p:nvSpPr>
        <p:spPr/>
        <p:txBody>
          <a:bodyPr/>
          <a:lstStyle>
            <a:lvl1pPr>
              <a:defRPr/>
            </a:lvl1pPr>
          </a:lstStyle>
          <a:p>
            <a:endParaRPr lang="en-GB"/>
          </a:p>
        </p:txBody>
      </p:sp>
      <p:sp>
        <p:nvSpPr>
          <p:cNvPr id="9" name="Rectangle 15"/>
          <p:cNvSpPr>
            <a:spLocks noGrp="1"/>
          </p:cNvSpPr>
          <p:nvPr>
            <p:ph type="sldNum" sz="quarter" idx="12"/>
          </p:nvPr>
        </p:nvSpPr>
        <p:spPr/>
        <p:txBody>
          <a:bodyPr/>
          <a:lstStyle>
            <a:lvl1pPr>
              <a:defRPr/>
            </a:lvl1pPr>
          </a:lstStyle>
          <a:p>
            <a:fld id="{1661AB8B-5E86-41F8-B3A5-745166D8CD7F}" type="slidenum">
              <a:rPr lang="en-GB"/>
              <a:pPr/>
              <a:t>‹Nr.›</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fld id="{4001BE26-17A1-4423-B781-1F3B616DC128}" type="datetimeFigureOut">
              <a:rPr lang="en-US"/>
              <a:pPr/>
              <a:t>1/6/2010</a:t>
            </a:fld>
            <a:endParaRPr lang="en-GB"/>
          </a:p>
        </p:txBody>
      </p:sp>
      <p:sp>
        <p:nvSpPr>
          <p:cNvPr id="4" name="Rectangle 18"/>
          <p:cNvSpPr>
            <a:spLocks noGrp="1"/>
          </p:cNvSpPr>
          <p:nvPr>
            <p:ph type="ftr" sz="quarter" idx="11"/>
          </p:nvPr>
        </p:nvSpPr>
        <p:spPr/>
        <p:txBody>
          <a:bodyPr/>
          <a:lstStyle>
            <a:lvl1pPr>
              <a:defRPr/>
            </a:lvl1pPr>
          </a:lstStyle>
          <a:p>
            <a:endParaRPr lang="en-GB"/>
          </a:p>
        </p:txBody>
      </p:sp>
      <p:sp>
        <p:nvSpPr>
          <p:cNvPr id="5" name="Rectangle 15"/>
          <p:cNvSpPr>
            <a:spLocks noGrp="1"/>
          </p:cNvSpPr>
          <p:nvPr>
            <p:ph type="sldNum" sz="quarter" idx="12"/>
          </p:nvPr>
        </p:nvSpPr>
        <p:spPr/>
        <p:txBody>
          <a:bodyPr/>
          <a:lstStyle>
            <a:lvl1pPr>
              <a:defRPr/>
            </a:lvl1pPr>
          </a:lstStyle>
          <a:p>
            <a:fld id="{7D8D4C7B-0539-4E5F-8764-F910B72EBA81}" type="slidenum">
              <a:rPr lang="en-GB"/>
              <a:pPr/>
              <a:t>‹Nr.›</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fld id="{ACE5CD98-29ED-4626-83F4-2DC704623233}" type="datetimeFigureOut">
              <a:rPr lang="en-US"/>
              <a:pPr/>
              <a:t>1/6/2010</a:t>
            </a:fld>
            <a:endParaRPr lang="en-GB"/>
          </a:p>
        </p:txBody>
      </p:sp>
      <p:sp>
        <p:nvSpPr>
          <p:cNvPr id="3" name="Rectangle 18"/>
          <p:cNvSpPr>
            <a:spLocks noGrp="1"/>
          </p:cNvSpPr>
          <p:nvPr>
            <p:ph type="ftr" sz="quarter" idx="11"/>
          </p:nvPr>
        </p:nvSpPr>
        <p:spPr/>
        <p:txBody>
          <a:bodyPr/>
          <a:lstStyle>
            <a:lvl1pPr>
              <a:defRPr/>
            </a:lvl1pPr>
          </a:lstStyle>
          <a:p>
            <a:endParaRPr lang="en-GB"/>
          </a:p>
        </p:txBody>
      </p:sp>
      <p:sp>
        <p:nvSpPr>
          <p:cNvPr id="4" name="Rectangle 15"/>
          <p:cNvSpPr>
            <a:spLocks noGrp="1"/>
          </p:cNvSpPr>
          <p:nvPr>
            <p:ph type="sldNum" sz="quarter" idx="12"/>
          </p:nvPr>
        </p:nvSpPr>
        <p:spPr/>
        <p:txBody>
          <a:bodyPr/>
          <a:lstStyle>
            <a:lvl1pPr>
              <a:defRPr/>
            </a:lvl1pPr>
          </a:lstStyle>
          <a:p>
            <a:fld id="{EA0EB3E7-EF47-4128-B9AC-7F162F666FEC}" type="slidenum">
              <a:rPr lang="en-GB"/>
              <a:pPr/>
              <a:t>‹Nr.›</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95300" y="273050"/>
            <a:ext cx="3259006"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95300" y="1435101"/>
            <a:ext cx="3259006"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p:cNvSpPr>
          <p:nvPr>
            <p:ph type="dt" sz="half" idx="10"/>
          </p:nvPr>
        </p:nvSpPr>
        <p:spPr/>
        <p:txBody>
          <a:bodyPr/>
          <a:lstStyle>
            <a:lvl1pPr>
              <a:defRPr/>
            </a:lvl1pPr>
          </a:lstStyle>
          <a:p>
            <a:fld id="{D0555EEE-E55B-4BB8-898D-5E4F073D44CD}" type="datetimeFigureOut">
              <a:rPr lang="en-US"/>
              <a:pPr/>
              <a:t>1/6/2010</a:t>
            </a:fld>
            <a:endParaRPr lang="en-GB"/>
          </a:p>
        </p:txBody>
      </p:sp>
      <p:sp>
        <p:nvSpPr>
          <p:cNvPr id="6" name="Rectangle 18"/>
          <p:cNvSpPr>
            <a:spLocks noGrp="1"/>
          </p:cNvSpPr>
          <p:nvPr>
            <p:ph type="ftr" sz="quarter" idx="11"/>
          </p:nvPr>
        </p:nvSpPr>
        <p:spPr/>
        <p:txBody>
          <a:bodyPr/>
          <a:lstStyle>
            <a:lvl1pPr>
              <a:defRPr/>
            </a:lvl1pPr>
          </a:lstStyle>
          <a:p>
            <a:endParaRPr lang="en-GB"/>
          </a:p>
        </p:txBody>
      </p:sp>
      <p:sp>
        <p:nvSpPr>
          <p:cNvPr id="7" name="Rectangle 15"/>
          <p:cNvSpPr>
            <a:spLocks noGrp="1"/>
          </p:cNvSpPr>
          <p:nvPr>
            <p:ph type="sldNum" sz="quarter" idx="12"/>
          </p:nvPr>
        </p:nvSpPr>
        <p:spPr/>
        <p:txBody>
          <a:bodyPr/>
          <a:lstStyle>
            <a:lvl1pPr>
              <a:defRPr/>
            </a:lvl1pPr>
          </a:lstStyle>
          <a:p>
            <a:fld id="{3DCAA2EA-9901-463B-92F3-EFDB20129F53}" type="slidenum">
              <a:rPr lang="en-GB"/>
              <a:pPr/>
              <a:t>‹Nr.›</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4"/>
          <p:cNvSpPr/>
          <p:nvPr/>
        </p:nvSpPr>
        <p:spPr>
          <a:xfrm>
            <a:off x="788988" y="1062038"/>
            <a:ext cx="4981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3050">
              <a:buClr>
                <a:schemeClr val="accent1"/>
              </a:buClr>
              <a:buSzPct val="80000"/>
              <a:buFont typeface="Wingdings 2" pitchFamily="18" charset="2"/>
              <a:buNone/>
            </a:pPr>
            <a:endParaRPr lang="de-DE" sz="2000">
              <a:solidFill>
                <a:srgbClr val="FFFFFF"/>
              </a:solidFill>
            </a:endParaRPr>
          </a:p>
        </p:txBody>
      </p:sp>
      <p:sp>
        <p:nvSpPr>
          <p:cNvPr id="2" name="Rectangle 2"/>
          <p:cNvSpPr>
            <a:spLocks noGrp="1"/>
          </p:cNvSpPr>
          <p:nvPr>
            <p:ph type="title"/>
          </p:nvPr>
        </p:nvSpPr>
        <p:spPr>
          <a:xfrm>
            <a:off x="5974081" y="4343400"/>
            <a:ext cx="3302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801283" y="1222657"/>
            <a:ext cx="49569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smtClean="0"/>
              <a:t>Bild durch Klicken auf Symbol hinzufügen</a:t>
            </a:r>
            <a:endParaRPr lang="en-US" noProof="0" dirty="0"/>
          </a:p>
        </p:txBody>
      </p:sp>
      <p:sp>
        <p:nvSpPr>
          <p:cNvPr id="4" name="Rectangle 4"/>
          <p:cNvSpPr>
            <a:spLocks noGrp="1"/>
          </p:cNvSpPr>
          <p:nvPr>
            <p:ph type="body" sz="half" idx="2"/>
          </p:nvPr>
        </p:nvSpPr>
        <p:spPr>
          <a:xfrm>
            <a:off x="5974081" y="1371600"/>
            <a:ext cx="3298698"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Textmasterformate durch Klicken bearbeiten</a:t>
            </a:r>
          </a:p>
        </p:txBody>
      </p:sp>
      <p:sp>
        <p:nvSpPr>
          <p:cNvPr id="6" name="Rectangle 5"/>
          <p:cNvSpPr>
            <a:spLocks noGrp="1"/>
          </p:cNvSpPr>
          <p:nvPr>
            <p:ph type="dt" sz="half" idx="10"/>
          </p:nvPr>
        </p:nvSpPr>
        <p:spPr/>
        <p:txBody>
          <a:bodyPr/>
          <a:lstStyle>
            <a:lvl1pPr>
              <a:defRPr/>
            </a:lvl1pPr>
          </a:lstStyle>
          <a:p>
            <a:fld id="{2CAC2EFF-D7B2-4E1E-9D7E-346C4400E158}" type="datetimeFigureOut">
              <a:rPr lang="en-US"/>
              <a:pPr/>
              <a:t>1/6/2010</a:t>
            </a:fld>
            <a:endParaRPr lang="en-GB"/>
          </a:p>
        </p:txBody>
      </p:sp>
      <p:sp>
        <p:nvSpPr>
          <p:cNvPr id="7" name="Rectangle 6"/>
          <p:cNvSpPr>
            <a:spLocks noGrp="1"/>
          </p:cNvSpPr>
          <p:nvPr>
            <p:ph type="ftr" sz="quarter" idx="11"/>
          </p:nvPr>
        </p:nvSpPr>
        <p:spPr/>
        <p:txBody>
          <a:bodyPr/>
          <a:lstStyle>
            <a:lvl1pPr>
              <a:defRPr/>
            </a:lvl1pPr>
          </a:lstStyle>
          <a:p>
            <a:endParaRPr lang="en-GB"/>
          </a:p>
        </p:txBody>
      </p:sp>
      <p:sp>
        <p:nvSpPr>
          <p:cNvPr id="8" name="Rectangle 7"/>
          <p:cNvSpPr>
            <a:spLocks noGrp="1"/>
          </p:cNvSpPr>
          <p:nvPr>
            <p:ph type="sldNum" sz="quarter" idx="12"/>
          </p:nvPr>
        </p:nvSpPr>
        <p:spPr/>
        <p:txBody>
          <a:bodyPr/>
          <a:lstStyle>
            <a:lvl1pPr>
              <a:defRPr/>
            </a:lvl1pPr>
          </a:lstStyle>
          <a:p>
            <a:fld id="{CEFFAF14-B6B6-4C5F-9A32-DE7DD8C9288B}" type="slidenum">
              <a:rPr lang="en-GB"/>
              <a:pPr/>
              <a:t>‹Nr.›</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95300" y="304800"/>
            <a:ext cx="89154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de-DE" smtClean="0"/>
              <a:t>Titelmasterformat durch Klicken bearbeiten</a:t>
            </a:r>
            <a:endParaRPr lang="en-US" smtClean="0"/>
          </a:p>
        </p:txBody>
      </p:sp>
      <p:sp>
        <p:nvSpPr>
          <p:cNvPr id="4099" name="Rectangle 11"/>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7" name="Rectangle 22"/>
          <p:cNvSpPr>
            <a:spLocks noGrp="1"/>
          </p:cNvSpPr>
          <p:nvPr>
            <p:ph type="dt" sz="half" idx="2"/>
          </p:nvPr>
        </p:nvSpPr>
        <p:spPr>
          <a:xfrm>
            <a:off x="495300" y="6245225"/>
            <a:ext cx="2311400" cy="476250"/>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andara" pitchFamily="34" charset="0"/>
              </a:defRPr>
            </a:lvl1pPr>
          </a:lstStyle>
          <a:p>
            <a:fld id="{D1D8A61C-F586-4CB5-8EFC-39263B2D14A6}" type="datetimeFigureOut">
              <a:rPr lang="en-US"/>
              <a:pPr/>
              <a:t>1/6/2010</a:t>
            </a:fld>
            <a:endParaRPr lang="en-GB"/>
          </a:p>
        </p:txBody>
      </p:sp>
      <p:sp>
        <p:nvSpPr>
          <p:cNvPr id="18" name="Rectangle 18"/>
          <p:cNvSpPr>
            <a:spLocks noGrp="1"/>
          </p:cNvSpPr>
          <p:nvPr>
            <p:ph type="ftr" sz="quarter" idx="3"/>
          </p:nvPr>
        </p:nvSpPr>
        <p:spPr>
          <a:xfrm>
            <a:off x="3384550" y="6245225"/>
            <a:ext cx="31369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chemeClr val="tx2"/>
                </a:solidFill>
                <a:latin typeface="Candara" pitchFamily="34" charset="0"/>
              </a:defRPr>
            </a:lvl1pPr>
          </a:lstStyle>
          <a:p>
            <a:endParaRPr lang="en-GB"/>
          </a:p>
        </p:txBody>
      </p:sp>
      <p:sp>
        <p:nvSpPr>
          <p:cNvPr id="13" name="Rectangle 15"/>
          <p:cNvSpPr>
            <a:spLocks noGrp="1"/>
          </p:cNvSpPr>
          <p:nvPr>
            <p:ph type="sldNum" sz="quarter" idx="4"/>
          </p:nvPr>
        </p:nvSpPr>
        <p:spPr>
          <a:xfrm>
            <a:off x="7099300" y="6245225"/>
            <a:ext cx="23114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2"/>
                </a:solidFill>
                <a:latin typeface="Candara" pitchFamily="34" charset="0"/>
              </a:defRPr>
            </a:lvl1pPr>
          </a:lstStyle>
          <a:p>
            <a:fld id="{47A61356-5E45-45B3-BCF8-396B342B6145}" type="slidenum">
              <a:rPr lang="en-GB"/>
              <a:pPr/>
              <a:t>‹Nr.›</a:t>
            </a:fld>
            <a:endParaRPr lang="en-GB"/>
          </a:p>
        </p:txBody>
      </p:sp>
    </p:spTree>
  </p:cSld>
  <p:clrMap bg1="lt1" tx1="dk1" bg2="lt2" tx2="dk2" accent1="accent1" accent2="accent2" accent3="accent3" accent4="accent4" accent5="accent5" accent6="accent6" hlink="hlink" folHlink="folHlink"/>
  <p:sldLayoutIdLst>
    <p:sldLayoutId id="2147484377" r:id="rId1"/>
    <p:sldLayoutId id="2147484376" r:id="rId2"/>
    <p:sldLayoutId id="2147484375" r:id="rId3"/>
    <p:sldLayoutId id="2147484374" r:id="rId4"/>
    <p:sldLayoutId id="2147484373" r:id="rId5"/>
    <p:sldLayoutId id="2147484372" r:id="rId6"/>
    <p:sldLayoutId id="2147484371" r:id="rId7"/>
    <p:sldLayoutId id="2147484370" r:id="rId8"/>
    <p:sldLayoutId id="2147484378" r:id="rId9"/>
    <p:sldLayoutId id="2147484369" r:id="rId10"/>
    <p:sldLayoutId id="2147484368" r:id="rId11"/>
  </p:sldLayoutIdLst>
  <p:transition>
    <p:wipe dir="r"/>
  </p:transition>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hyperlink" Target="Symposium/ELC%20Presentations%20Rev/Educators%20Seminar/David%20H%20Educators/AAA%20-%20SCHMITTEN/Program%20Files/Neslo%20Software/Desktop%20Rover/Temp/03-%20The%20Essentials%20part%201.pp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Symposium/ELC%20Presentations%20Rev/Educators%20Seminar/David%20H%20Educators/AAA%20-%20SCHMITTEN/Program%20Files/Neslo%20Software/Desktop%20Rover/Temp/03-%20The%20Essentials%20part%201.pp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5334000"/>
            <a:ext cx="9906000" cy="685800"/>
          </a:xfrm>
        </p:spPr>
        <p:txBody>
          <a:bodyPr>
            <a:noAutofit/>
            <a:scene3d>
              <a:camera prst="orthographicFront"/>
              <a:lightRig rig="soft" dir="t">
                <a:rot lat="0" lon="0" rev="2100000"/>
              </a:lightRig>
            </a:scene3d>
            <a:sp3d prstMaterial="matte">
              <a:bevelT w="38100" h="38100"/>
            </a:sp3d>
          </a:bodyPr>
          <a:lstStyle/>
          <a:p>
            <a:pPr eaLnBrk="1" fontAlgn="auto" hangingPunct="1">
              <a:lnSpc>
                <a:spcPct val="90000"/>
              </a:lnSpc>
              <a:spcBef>
                <a:spcPts val="0"/>
              </a:spcBef>
              <a:spcAft>
                <a:spcPts val="0"/>
              </a:spcAft>
              <a:defRPr/>
            </a:pPr>
            <a:r>
              <a:rPr sz="6000" dirty="0" smtClean="0">
                <a:solidFill>
                  <a:schemeClr val="accent3">
                    <a:lumMod val="75000"/>
                  </a:schemeClr>
                </a:solidFill>
                <a:effectLst>
                  <a:outerShdw blurRad="38100" dist="38100" dir="2700000" algn="tl">
                    <a:srgbClr val="C0C0C0"/>
                  </a:outerShdw>
                </a:effectLst>
                <a:latin typeface="Calibri" pitchFamily="34" charset="0"/>
              </a:rPr>
              <a:t>Die </a:t>
            </a:r>
            <a:r>
              <a:rPr sz="6000" dirty="0" err="1" smtClean="0">
                <a:solidFill>
                  <a:schemeClr val="accent3">
                    <a:lumMod val="75000"/>
                  </a:schemeClr>
                </a:solidFill>
                <a:effectLst>
                  <a:outerShdw blurRad="38100" dist="38100" dir="2700000" algn="tl">
                    <a:srgbClr val="C0C0C0"/>
                  </a:outerShdw>
                </a:effectLst>
                <a:latin typeface="Calibri" pitchFamily="34" charset="0"/>
              </a:rPr>
              <a:t>Weltfriedenssegnung</a:t>
            </a:r>
            <a:endParaRPr sz="6000" dirty="0">
              <a:solidFill>
                <a:schemeClr val="accent3">
                  <a:lumMod val="75000"/>
                </a:schemeClr>
              </a:solidFill>
              <a:effectLst>
                <a:outerShdw blurRad="38100" dist="38100" dir="2700000" algn="tl">
                  <a:srgbClr val="C0C0C0"/>
                </a:outerShdw>
              </a:effectLst>
              <a:latin typeface="Calibri" pitchFamily="34" charset="0"/>
            </a:endParaRPr>
          </a:p>
        </p:txBody>
      </p:sp>
      <p:pic>
        <p:nvPicPr>
          <p:cNvPr id="5123" name="Picture 2" descr="UPF registered trademrk logo300_4x4.png"/>
          <p:cNvPicPr>
            <a:picLocks noChangeAspect="1"/>
          </p:cNvPicPr>
          <p:nvPr/>
        </p:nvPicPr>
        <p:blipFill>
          <a:blip r:embed="rId2" cstate="print"/>
          <a:srcRect/>
          <a:stretch>
            <a:fillRect/>
          </a:stretch>
        </p:blipFill>
        <p:spPr bwMode="auto">
          <a:xfrm>
            <a:off x="3244850" y="304800"/>
            <a:ext cx="3384550" cy="33512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124" name="TextBox 4"/>
          <p:cNvSpPr txBox="1">
            <a:spLocks noChangeArrowheads="1"/>
          </p:cNvSpPr>
          <p:nvPr/>
        </p:nvSpPr>
        <p:spPr bwMode="auto">
          <a:xfrm>
            <a:off x="0" y="3429000"/>
            <a:ext cx="9906000" cy="1323975"/>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spAutoFit/>
          </a:bodyPr>
          <a:lstStyle/>
          <a:p>
            <a:pPr algn="ctr"/>
            <a:r>
              <a:rPr kumimoji="1" lang="en-US" sz="8000">
                <a:solidFill>
                  <a:srgbClr val="113D5C"/>
                </a:solidFill>
                <a:latin typeface="Candara" pitchFamily="34" charset="0"/>
              </a:rPr>
              <a:t>U P F</a:t>
            </a:r>
            <a:endParaRPr lang="en-US" sz="8000">
              <a:solidFill>
                <a:srgbClr val="113D5C"/>
              </a:solidFill>
              <a:latin typeface="Candara" pitchFamily="34" charset="0"/>
            </a:endParaRPr>
          </a:p>
        </p:txBody>
      </p:sp>
      <p:cxnSp>
        <p:nvCxnSpPr>
          <p:cNvPr id="8" name="Gerade Verbindung 7"/>
          <p:cNvCxnSpPr/>
          <p:nvPr/>
        </p:nvCxnSpPr>
        <p:spPr>
          <a:xfrm>
            <a:off x="914400" y="4800600"/>
            <a:ext cx="80645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144713" y="1219200"/>
            <a:ext cx="6934200" cy="1447800"/>
          </a:xfrm>
        </p:spPr>
        <p:txBody>
          <a:bodyPr/>
          <a:lstStyle/>
          <a:p>
            <a:pPr marL="0" indent="0" eaLnBrk="1" hangingPunct="1">
              <a:spcBef>
                <a:spcPct val="0"/>
              </a:spcBef>
              <a:buFont typeface="Wingdings" pitchFamily="2" charset="2"/>
              <a:buNone/>
            </a:pPr>
            <a:r>
              <a:rPr lang="en-US" sz="3300" b="1" i="1" smtClean="0">
                <a:solidFill>
                  <a:srgbClr val="522F10"/>
                </a:solidFill>
                <a:cs typeface="Arial" pitchFamily="34" charset="0"/>
              </a:rPr>
              <a:t>Das Gemüt hat zwei Seiten: eine reine und eine unreine.  </a:t>
            </a:r>
          </a:p>
          <a:p>
            <a:pPr marL="0" indent="0" algn="r" eaLnBrk="1" hangingPunct="1">
              <a:spcBef>
                <a:spcPct val="0"/>
              </a:spcBef>
              <a:buFont typeface="Wingdings" pitchFamily="2" charset="2"/>
              <a:buNone/>
            </a:pPr>
            <a:r>
              <a:rPr lang="en-US" sz="3300" b="1" i="1" smtClean="0">
                <a:solidFill>
                  <a:srgbClr val="522F10"/>
                </a:solidFill>
                <a:cs typeface="Arial" pitchFamily="34" charset="0"/>
              </a:rPr>
              <a:t> </a:t>
            </a:r>
            <a:r>
              <a:rPr lang="en-US" sz="3300" b="1" smtClean="0">
                <a:solidFill>
                  <a:srgbClr val="522F10"/>
                </a:solidFill>
                <a:cs typeface="Arial" pitchFamily="34" charset="0"/>
              </a:rPr>
              <a:t>        	</a:t>
            </a:r>
            <a:r>
              <a:rPr lang="en-US" sz="2400" i="1" smtClean="0">
                <a:solidFill>
                  <a:schemeClr val="accent1"/>
                </a:solidFill>
                <a:cs typeface="Arial" pitchFamily="34" charset="0"/>
              </a:rPr>
              <a:t>Hinduismus, Maitri Upanishad 6.34</a:t>
            </a:r>
          </a:p>
        </p:txBody>
      </p:sp>
      <p:sp>
        <p:nvSpPr>
          <p:cNvPr id="11269" name="Rectangle 7"/>
          <p:cNvSpPr>
            <a:spLocks noChangeArrowheads="1"/>
          </p:cNvSpPr>
          <p:nvPr/>
        </p:nvSpPr>
        <p:spPr bwMode="auto">
          <a:xfrm>
            <a:off x="2227263" y="4648200"/>
            <a:ext cx="6934200" cy="1524000"/>
          </a:xfrm>
          <a:prstGeom prst="rect">
            <a:avLst/>
          </a:prstGeom>
          <a:noFill/>
          <a:ln w="9525">
            <a:noFill/>
            <a:miter lim="800000"/>
            <a:headEnd/>
            <a:tailEnd/>
          </a:ln>
          <a:effectLst/>
        </p:spPr>
        <p:txBody>
          <a:bodyPr/>
          <a:lstStyle/>
          <a:p>
            <a:pPr eaLnBrk="0" hangingPunct="0">
              <a:buClr>
                <a:srgbClr val="E5E5FF"/>
              </a:buClr>
              <a:buSzPct val="70000"/>
              <a:buFont typeface="Wingdings" pitchFamily="2" charset="2"/>
              <a:buNone/>
            </a:pPr>
            <a:r>
              <a:rPr lang="en-US" sz="3300" b="1" i="1">
                <a:solidFill>
                  <a:srgbClr val="522F10"/>
                </a:solidFill>
                <a:latin typeface="Candara" pitchFamily="34" charset="0"/>
              </a:rPr>
              <a:t>Ich tue nicht das (Gute) was ich will, sondern das (Böse), was ich hasse. </a:t>
            </a:r>
            <a:r>
              <a:rPr lang="en-US" sz="3300" b="1">
                <a:solidFill>
                  <a:srgbClr val="522F10"/>
                </a:solidFill>
                <a:latin typeface="Candara" pitchFamily="34" charset="0"/>
              </a:rPr>
              <a:t>	</a:t>
            </a:r>
          </a:p>
          <a:p>
            <a:pPr algn="r" eaLnBrk="0" hangingPunct="0">
              <a:buClr>
                <a:srgbClr val="E5E5FF"/>
              </a:buClr>
              <a:buSzPct val="70000"/>
              <a:buFont typeface="Wingdings" pitchFamily="2" charset="2"/>
              <a:buNone/>
            </a:pPr>
            <a:r>
              <a:rPr lang="en-US" sz="3300" b="1" i="1">
                <a:solidFill>
                  <a:srgbClr val="522F10"/>
                </a:solidFill>
                <a:latin typeface="Candara" pitchFamily="34" charset="0"/>
              </a:rPr>
              <a:t>			</a:t>
            </a:r>
            <a:r>
              <a:rPr lang="en-US" sz="3300" b="1">
                <a:solidFill>
                  <a:srgbClr val="522F10"/>
                </a:solidFill>
                <a:latin typeface="Candara" pitchFamily="34" charset="0"/>
              </a:rPr>
              <a:t>       </a:t>
            </a:r>
            <a:r>
              <a:rPr lang="en-US" sz="2400">
                <a:solidFill>
                  <a:schemeClr val="accent1"/>
                </a:solidFill>
                <a:latin typeface="Candara" pitchFamily="34" charset="0"/>
              </a:rPr>
              <a:t>Christentum, Römer 7.15</a:t>
            </a:r>
          </a:p>
        </p:txBody>
      </p:sp>
      <p:pic>
        <p:nvPicPr>
          <p:cNvPr id="15366" name="Picture 5" descr="Hindu logo.jpg"/>
          <p:cNvPicPr>
            <a:picLocks noChangeAspect="1"/>
          </p:cNvPicPr>
          <p:nvPr/>
        </p:nvPicPr>
        <p:blipFill>
          <a:blip r:embed="rId2" cstate="print"/>
          <a:srcRect/>
          <a:stretch>
            <a:fillRect/>
          </a:stretch>
        </p:blipFill>
        <p:spPr bwMode="auto">
          <a:xfrm>
            <a:off x="685800" y="1295400"/>
            <a:ext cx="1281113" cy="1219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367" name="Picture 6" descr="Holy Bible.JPG"/>
          <p:cNvPicPr>
            <a:picLocks noChangeAspect="1"/>
          </p:cNvPicPr>
          <p:nvPr/>
        </p:nvPicPr>
        <p:blipFill>
          <a:blip r:embed="rId3" cstate="print"/>
          <a:srcRect/>
          <a:stretch>
            <a:fillRect/>
          </a:stretch>
        </p:blipFill>
        <p:spPr bwMode="auto">
          <a:xfrm>
            <a:off x="693738" y="4876800"/>
            <a:ext cx="1196975" cy="1143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Rectangle 7"/>
          <p:cNvSpPr>
            <a:spLocks noChangeArrowheads="1"/>
          </p:cNvSpPr>
          <p:nvPr/>
        </p:nvSpPr>
        <p:spPr bwMode="auto">
          <a:xfrm>
            <a:off x="2144713" y="2971800"/>
            <a:ext cx="6934200" cy="1524000"/>
          </a:xfrm>
          <a:prstGeom prst="rect">
            <a:avLst/>
          </a:prstGeom>
          <a:noFill/>
          <a:ln w="9525">
            <a:noFill/>
            <a:miter lim="800000"/>
            <a:headEnd/>
            <a:tailEnd/>
          </a:ln>
          <a:effectLst/>
        </p:spPr>
        <p:txBody>
          <a:bodyPr/>
          <a:lstStyle/>
          <a:p>
            <a:pPr eaLnBrk="0" hangingPunct="0">
              <a:buClr>
                <a:srgbClr val="E5E5FF"/>
              </a:buClr>
              <a:buSzPct val="70000"/>
              <a:buFont typeface="Wingdings" pitchFamily="2" charset="2"/>
              <a:buNone/>
            </a:pPr>
            <a:r>
              <a:rPr lang="en-US" sz="3300" b="1" i="1">
                <a:solidFill>
                  <a:srgbClr val="522F10"/>
                </a:solidFill>
                <a:latin typeface="Candara" pitchFamily="34" charset="0"/>
              </a:rPr>
              <a:t>Jeder Mensch hat beides: ein böses Herz und ein gutes Herz.   </a:t>
            </a:r>
            <a:r>
              <a:rPr lang="en-US" sz="3300" b="1">
                <a:solidFill>
                  <a:srgbClr val="522F10"/>
                </a:solidFill>
                <a:latin typeface="Candara" pitchFamily="34" charset="0"/>
              </a:rPr>
              <a:t>	</a:t>
            </a:r>
          </a:p>
          <a:p>
            <a:pPr algn="r" eaLnBrk="0" hangingPunct="0">
              <a:buClr>
                <a:srgbClr val="E5E5FF"/>
              </a:buClr>
              <a:buSzPct val="70000"/>
              <a:buFont typeface="Wingdings" pitchFamily="2" charset="2"/>
              <a:buNone/>
            </a:pPr>
            <a:r>
              <a:rPr lang="en-US" sz="1800">
                <a:solidFill>
                  <a:schemeClr val="accent1"/>
                </a:solidFill>
                <a:latin typeface="Candara" pitchFamily="34" charset="0"/>
              </a:rPr>
              <a:t>Religionen der amerikanischen Ureinwohner, Mohawk Tradition</a:t>
            </a:r>
          </a:p>
        </p:txBody>
      </p:sp>
      <p:pic>
        <p:nvPicPr>
          <p:cNvPr id="15369" name="Picture 8" descr="fa040_03_cr.png"/>
          <p:cNvPicPr>
            <a:picLocks noChangeAspect="1"/>
          </p:cNvPicPr>
          <p:nvPr/>
        </p:nvPicPr>
        <p:blipFill>
          <a:blip r:embed="rId4" cstate="print"/>
          <a:srcRect/>
          <a:stretch>
            <a:fillRect/>
          </a:stretch>
        </p:blipFill>
        <p:spPr bwMode="auto">
          <a:xfrm>
            <a:off x="723900" y="3200400"/>
            <a:ext cx="1243013" cy="1066800"/>
          </a:xfrm>
          <a:prstGeom prst="rect">
            <a:avLst/>
          </a:prstGeom>
          <a:ln>
            <a:noFill/>
          </a:ln>
          <a:effectLst>
            <a:outerShdw blurRad="190500" algn="tl" rotWithShape="0">
              <a:srgbClr val="000000">
                <a:alpha val="70000"/>
              </a:srgbClr>
            </a:outerShdw>
          </a:effectLst>
        </p:spPr>
      </p:pic>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Der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im</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eigenen</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Ich</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9"/>
                                        </p:tgtEl>
                                        <p:attrNameLst>
                                          <p:attrName>style.visibility</p:attrName>
                                        </p:attrNameLst>
                                      </p:cBhvr>
                                      <p:to>
                                        <p:strVal val="visible"/>
                                      </p:to>
                                    </p:set>
                                    <p:anim calcmode="lin" valueType="num">
                                      <p:cBhvr additive="base">
                                        <p:cTn id="11" dur="500" fill="hold"/>
                                        <p:tgtEl>
                                          <p:spTgt spid="15369"/>
                                        </p:tgtEl>
                                        <p:attrNameLst>
                                          <p:attrName>ppt_x</p:attrName>
                                        </p:attrNameLst>
                                      </p:cBhvr>
                                      <p:tavLst>
                                        <p:tav tm="0">
                                          <p:val>
                                            <p:strVal val="#ppt_x"/>
                                          </p:val>
                                        </p:tav>
                                        <p:tav tm="100000">
                                          <p:val>
                                            <p:strVal val="#ppt_x"/>
                                          </p:val>
                                        </p:tav>
                                      </p:tavLst>
                                    </p:anim>
                                    <p:anim calcmode="lin" valueType="num">
                                      <p:cBhvr additive="base">
                                        <p:cTn id="12"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additive="base">
                                        <p:cTn id="17" dur="500" fill="hold"/>
                                        <p:tgtEl>
                                          <p:spTgt spid="11269"/>
                                        </p:tgtEl>
                                        <p:attrNameLst>
                                          <p:attrName>ppt_x</p:attrName>
                                        </p:attrNameLst>
                                      </p:cBhvr>
                                      <p:tavLst>
                                        <p:tav tm="0">
                                          <p:val>
                                            <p:strVal val="#ppt_x"/>
                                          </p:val>
                                        </p:tav>
                                        <p:tav tm="100000">
                                          <p:val>
                                            <p:strVal val="#ppt_x"/>
                                          </p:val>
                                        </p:tav>
                                      </p:tavLst>
                                    </p:anim>
                                    <p:anim calcmode="lin" valueType="num">
                                      <p:cBhvr additive="base">
                                        <p:cTn id="18" dur="500" fill="hold"/>
                                        <p:tgtEl>
                                          <p:spTgt spid="1126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additive="base">
                                        <p:cTn id="21" dur="500" fill="hold"/>
                                        <p:tgtEl>
                                          <p:spTgt spid="15367"/>
                                        </p:tgtEl>
                                        <p:attrNameLst>
                                          <p:attrName>ppt_x</p:attrName>
                                        </p:attrNameLst>
                                      </p:cBhvr>
                                      <p:tavLst>
                                        <p:tav tm="0">
                                          <p:val>
                                            <p:strVal val="#ppt_x"/>
                                          </p:val>
                                        </p:tav>
                                        <p:tav tm="100000">
                                          <p:val>
                                            <p:strVal val="#ppt_x"/>
                                          </p:val>
                                        </p:tav>
                                      </p:tavLst>
                                    </p:anim>
                                    <p:anim calcmode="lin" valueType="num">
                                      <p:cBhvr additive="base">
                                        <p:cTn id="22"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28600" y="990600"/>
            <a:ext cx="9448800" cy="1981200"/>
          </a:xfrm>
        </p:spPr>
        <p:txBody>
          <a:bodyPr/>
          <a:lstStyle/>
          <a:p>
            <a:pPr marL="449263" indent="-449263" eaLnBrk="1" hangingPunct="1">
              <a:buClr>
                <a:schemeClr val="tx1"/>
              </a:buClr>
              <a:buSzPct val="100000"/>
            </a:pPr>
            <a:r>
              <a:rPr lang="en-US" sz="3300" b="1" smtClean="0">
                <a:solidFill>
                  <a:srgbClr val="261C09"/>
                </a:solidFill>
              </a:rPr>
              <a:t>Erheben keinen wissenschaftlichen Anspruch</a:t>
            </a:r>
          </a:p>
          <a:p>
            <a:pPr marL="449263" indent="-449263" eaLnBrk="1" hangingPunct="1">
              <a:buClr>
                <a:schemeClr val="tx1"/>
              </a:buClr>
              <a:buSzPct val="100000"/>
            </a:pPr>
            <a:r>
              <a:rPr lang="en-US" sz="3300" b="1" smtClean="0">
                <a:solidFill>
                  <a:srgbClr val="261C09"/>
                </a:solidFill>
              </a:rPr>
              <a:t>Intuitive Einsicht über den Zustand des Menschen </a:t>
            </a:r>
          </a:p>
          <a:p>
            <a:pPr marL="449263" indent="-449263" eaLnBrk="1" hangingPunct="1">
              <a:buClr>
                <a:schemeClr val="tx1"/>
              </a:buClr>
              <a:buSzPct val="100000"/>
            </a:pPr>
            <a:r>
              <a:rPr lang="en-US" sz="3300" b="1" smtClean="0">
                <a:solidFill>
                  <a:srgbClr val="261C09"/>
                </a:solidFill>
              </a:rPr>
              <a:t>Glaube: Religiöse Traditionen entspringen einer göttlichen Quelle </a:t>
            </a:r>
          </a:p>
        </p:txBody>
      </p:sp>
      <p:pic>
        <p:nvPicPr>
          <p:cNvPr id="18436" name="Picture 5" descr="19-PandoraBox"/>
          <p:cNvPicPr>
            <a:picLocks noChangeAspect="1" noChangeArrowheads="1"/>
          </p:cNvPicPr>
          <p:nvPr/>
        </p:nvPicPr>
        <p:blipFill>
          <a:blip r:embed="rId3" cstate="print"/>
          <a:srcRect/>
          <a:stretch>
            <a:fillRect/>
          </a:stretch>
        </p:blipFill>
        <p:spPr bwMode="auto">
          <a:xfrm>
            <a:off x="1295400" y="3352800"/>
            <a:ext cx="3429000" cy="2913063"/>
          </a:xfrm>
          <a:prstGeom prst="rect">
            <a:avLst/>
          </a:prstGeom>
          <a:ln>
            <a:solidFill>
              <a:schemeClr val="bg1"/>
            </a:solidFill>
          </a:ln>
          <a:effectLst>
            <a:outerShdw blurRad="190500" algn="tl" rotWithShape="0">
              <a:srgbClr val="000000">
                <a:alpha val="70000"/>
              </a:srgbClr>
            </a:outerShdw>
          </a:effectLst>
        </p:spPr>
      </p:pic>
      <p:pic>
        <p:nvPicPr>
          <p:cNvPr id="8" name="Picture 5" descr="day_3"/>
          <p:cNvPicPr>
            <a:picLocks noChangeAspect="1" noChangeArrowheads="1"/>
          </p:cNvPicPr>
          <p:nvPr/>
        </p:nvPicPr>
        <p:blipFill>
          <a:blip r:embed="rId4" cstate="print"/>
          <a:srcRect/>
          <a:stretch>
            <a:fillRect/>
          </a:stretch>
        </p:blipFill>
        <p:spPr bwMode="auto">
          <a:xfrm>
            <a:off x="4876800" y="3352800"/>
            <a:ext cx="2312988" cy="2905125"/>
          </a:xfrm>
          <a:prstGeom prst="rect">
            <a:avLst/>
          </a:prstGeom>
          <a:ln>
            <a:solidFill>
              <a:schemeClr val="bg1"/>
            </a:solidFill>
          </a:ln>
          <a:effectLst>
            <a:outerShdw blurRad="190500" algn="tl" rotWithShape="0">
              <a:srgbClr val="000000">
                <a:alpha val="70000"/>
              </a:srgbClr>
            </a:outerShdw>
          </a:effectLst>
        </p:spPr>
      </p:pic>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Ursprung</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von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Hinweise</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40"/>
          <p:cNvSpPr>
            <a:spLocks noChangeArrowheads="1"/>
          </p:cNvSpPr>
          <p:nvPr/>
        </p:nvSpPr>
        <p:spPr bwMode="auto">
          <a:xfrm>
            <a:off x="5695950" y="0"/>
            <a:ext cx="4656138" cy="6172200"/>
          </a:xfrm>
          <a:prstGeom prst="ellipse">
            <a:avLst/>
          </a:prstGeom>
          <a:gradFill rotWithShape="1">
            <a:gsLst>
              <a:gs pos="0">
                <a:srgbClr val="CBB2E6"/>
              </a:gs>
              <a:gs pos="100000">
                <a:schemeClr val="bg1">
                  <a:alpha val="0"/>
                </a:schemeClr>
              </a:gs>
            </a:gsLst>
            <a:path path="shape">
              <a:fillToRect l="50000" t="50000" r="50000" b="50000"/>
            </a:path>
          </a:gradFill>
          <a:ln w="9525" algn="ctr">
            <a:noFill/>
            <a:round/>
            <a:headEnd/>
            <a:tailEnd/>
          </a:ln>
        </p:spPr>
        <p:txBody>
          <a:bodyPr wrap="none" anchor="ctr"/>
          <a:lstStyle/>
          <a:p>
            <a:pPr eaLnBrk="0" hangingPunct="0"/>
            <a:endParaRPr lang="de-DE" sz="1800"/>
          </a:p>
        </p:txBody>
      </p:sp>
      <p:grpSp>
        <p:nvGrpSpPr>
          <p:cNvPr id="16387" name="Group 13"/>
          <p:cNvGrpSpPr>
            <a:grpSpLocks/>
          </p:cNvGrpSpPr>
          <p:nvPr/>
        </p:nvGrpSpPr>
        <p:grpSpPr bwMode="auto">
          <a:xfrm>
            <a:off x="1295400" y="914400"/>
            <a:ext cx="8077200" cy="5181600"/>
            <a:chOff x="653" y="1056"/>
            <a:chExt cx="5107" cy="3264"/>
          </a:xfrm>
        </p:grpSpPr>
        <p:sp>
          <p:nvSpPr>
            <p:cNvPr id="16390" name="Freeform 43" descr="brown sketch paper"/>
            <p:cNvSpPr>
              <a:spLocks noChangeAspect="1"/>
            </p:cNvSpPr>
            <p:nvPr/>
          </p:nvSpPr>
          <p:spPr bwMode="auto">
            <a:xfrm>
              <a:off x="1245" y="2564"/>
              <a:ext cx="2953" cy="1444"/>
            </a:xfrm>
            <a:custGeom>
              <a:avLst/>
              <a:gdLst>
                <a:gd name="T0" fmla="*/ 239 w 3164"/>
                <a:gd name="T1" fmla="*/ 1 h 2505"/>
                <a:gd name="T2" fmla="*/ 200 w 3164"/>
                <a:gd name="T3" fmla="*/ 1 h 2505"/>
                <a:gd name="T4" fmla="*/ 158 w 3164"/>
                <a:gd name="T5" fmla="*/ 1 h 2505"/>
                <a:gd name="T6" fmla="*/ 111 w 3164"/>
                <a:gd name="T7" fmla="*/ 1 h 2505"/>
                <a:gd name="T8" fmla="*/ 67 w 3164"/>
                <a:gd name="T9" fmla="*/ 1 h 2505"/>
                <a:gd name="T10" fmla="*/ 25 w 3164"/>
                <a:gd name="T11" fmla="*/ 1 h 2505"/>
                <a:gd name="T12" fmla="*/ 7 w 3164"/>
                <a:gd name="T13" fmla="*/ 1 h 2505"/>
                <a:gd name="T14" fmla="*/ 7 w 3164"/>
                <a:gd name="T15" fmla="*/ 1 h 2505"/>
                <a:gd name="T16" fmla="*/ 12 w 3164"/>
                <a:gd name="T17" fmla="*/ 1 h 2505"/>
                <a:gd name="T18" fmla="*/ 51 w 3164"/>
                <a:gd name="T19" fmla="*/ 1 h 2505"/>
                <a:gd name="T20" fmla="*/ 217 w 3164"/>
                <a:gd name="T21" fmla="*/ 1 h 2505"/>
                <a:gd name="T22" fmla="*/ 234 w 3164"/>
                <a:gd name="T23" fmla="*/ 1 h 2505"/>
                <a:gd name="T24" fmla="*/ 226 w 3164"/>
                <a:gd name="T25" fmla="*/ 1 h 2505"/>
                <a:gd name="T26" fmla="*/ 43 w 3164"/>
                <a:gd name="T27" fmla="*/ 1 h 2505"/>
                <a:gd name="T28" fmla="*/ 36 w 3164"/>
                <a:gd name="T29" fmla="*/ 1 h 2505"/>
                <a:gd name="T30" fmla="*/ 51 w 3164"/>
                <a:gd name="T31" fmla="*/ 1 h 2505"/>
                <a:gd name="T32" fmla="*/ 72 w 3164"/>
                <a:gd name="T33" fmla="*/ 1 h 2505"/>
                <a:gd name="T34" fmla="*/ 193 w 3164"/>
                <a:gd name="T35" fmla="*/ 1 h 2505"/>
                <a:gd name="T36" fmla="*/ 184 w 3164"/>
                <a:gd name="T37" fmla="*/ 1 h 2505"/>
                <a:gd name="T38" fmla="*/ 108 w 3164"/>
                <a:gd name="T39" fmla="*/ 1 h 2505"/>
                <a:gd name="T40" fmla="*/ 122 w 3164"/>
                <a:gd name="T41" fmla="*/ 1 h 2505"/>
                <a:gd name="T42" fmla="*/ 214 w 3164"/>
                <a:gd name="T43" fmla="*/ 1 h 2505"/>
                <a:gd name="T44" fmla="*/ 223 w 3164"/>
                <a:gd name="T45" fmla="*/ 1 h 2505"/>
                <a:gd name="T46" fmla="*/ 194 w 3164"/>
                <a:gd name="T47" fmla="*/ 1 h 2505"/>
                <a:gd name="T48" fmla="*/ 80 w 3164"/>
                <a:gd name="T49" fmla="*/ 1 h 2505"/>
                <a:gd name="T50" fmla="*/ 77 w 3164"/>
                <a:gd name="T51" fmla="*/ 1 h 2505"/>
                <a:gd name="T52" fmla="*/ 79 w 3164"/>
                <a:gd name="T53" fmla="*/ 1 h 2505"/>
                <a:gd name="T54" fmla="*/ 254 w 3164"/>
                <a:gd name="T55" fmla="*/ 1 h 2505"/>
                <a:gd name="T56" fmla="*/ 279 w 3164"/>
                <a:gd name="T57" fmla="*/ 1 h 2505"/>
                <a:gd name="T58" fmla="*/ 291 w 3164"/>
                <a:gd name="T59" fmla="*/ 1 h 2505"/>
                <a:gd name="T60" fmla="*/ 281 w 3164"/>
                <a:gd name="T61" fmla="*/ 1 h 2505"/>
                <a:gd name="T62" fmla="*/ 214 w 3164"/>
                <a:gd name="T63" fmla="*/ 1 h 2505"/>
                <a:gd name="T64" fmla="*/ 94 w 3164"/>
                <a:gd name="T65" fmla="*/ 1 h 2505"/>
                <a:gd name="T66" fmla="*/ 77 w 3164"/>
                <a:gd name="T67" fmla="*/ 1 h 2505"/>
                <a:gd name="T68" fmla="*/ 72 w 3164"/>
                <a:gd name="T69" fmla="*/ 1 h 2505"/>
                <a:gd name="T70" fmla="*/ 91 w 3164"/>
                <a:gd name="T71" fmla="*/ 1 h 2505"/>
                <a:gd name="T72" fmla="*/ 223 w 3164"/>
                <a:gd name="T73" fmla="*/ 1 h 2505"/>
                <a:gd name="T74" fmla="*/ 526 w 3164"/>
                <a:gd name="T75" fmla="*/ 1 h 25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64"/>
                <a:gd name="T115" fmla="*/ 0 h 2505"/>
                <a:gd name="T116" fmla="*/ 3164 w 3164"/>
                <a:gd name="T117" fmla="*/ 2505 h 25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64" h="2505">
                  <a:moveTo>
                    <a:pt x="1436" y="2480"/>
                  </a:moveTo>
                  <a:cubicBezTo>
                    <a:pt x="1397" y="2407"/>
                    <a:pt x="1284" y="2160"/>
                    <a:pt x="1203" y="2036"/>
                  </a:cubicBezTo>
                  <a:cubicBezTo>
                    <a:pt x="1122" y="1912"/>
                    <a:pt x="1039" y="1817"/>
                    <a:pt x="951" y="1733"/>
                  </a:cubicBezTo>
                  <a:cubicBezTo>
                    <a:pt x="863" y="1649"/>
                    <a:pt x="766" y="1593"/>
                    <a:pt x="675" y="1532"/>
                  </a:cubicBezTo>
                  <a:cubicBezTo>
                    <a:pt x="584" y="1471"/>
                    <a:pt x="490" y="1419"/>
                    <a:pt x="403" y="1365"/>
                  </a:cubicBezTo>
                  <a:cubicBezTo>
                    <a:pt x="316" y="1310"/>
                    <a:pt x="214" y="1252"/>
                    <a:pt x="151" y="1205"/>
                  </a:cubicBezTo>
                  <a:cubicBezTo>
                    <a:pt x="88" y="1158"/>
                    <a:pt x="51" y="1127"/>
                    <a:pt x="27" y="1086"/>
                  </a:cubicBezTo>
                  <a:cubicBezTo>
                    <a:pt x="3" y="1045"/>
                    <a:pt x="0" y="995"/>
                    <a:pt x="7" y="960"/>
                  </a:cubicBezTo>
                  <a:cubicBezTo>
                    <a:pt x="14" y="925"/>
                    <a:pt x="21" y="908"/>
                    <a:pt x="71" y="878"/>
                  </a:cubicBezTo>
                  <a:cubicBezTo>
                    <a:pt x="121" y="848"/>
                    <a:pt x="101" y="848"/>
                    <a:pt x="307" y="779"/>
                  </a:cubicBezTo>
                  <a:cubicBezTo>
                    <a:pt x="513" y="710"/>
                    <a:pt x="1124" y="530"/>
                    <a:pt x="1307" y="466"/>
                  </a:cubicBezTo>
                  <a:cubicBezTo>
                    <a:pt x="1490" y="401"/>
                    <a:pt x="1399" y="405"/>
                    <a:pt x="1407" y="391"/>
                  </a:cubicBezTo>
                  <a:lnTo>
                    <a:pt x="1355" y="377"/>
                  </a:lnTo>
                  <a:cubicBezTo>
                    <a:pt x="1164" y="348"/>
                    <a:pt x="448" y="248"/>
                    <a:pt x="259" y="217"/>
                  </a:cubicBezTo>
                  <a:lnTo>
                    <a:pt x="219" y="193"/>
                  </a:lnTo>
                  <a:cubicBezTo>
                    <a:pt x="226" y="185"/>
                    <a:pt x="267" y="174"/>
                    <a:pt x="303" y="166"/>
                  </a:cubicBezTo>
                  <a:cubicBezTo>
                    <a:pt x="339" y="158"/>
                    <a:pt x="292" y="158"/>
                    <a:pt x="435" y="146"/>
                  </a:cubicBezTo>
                  <a:cubicBezTo>
                    <a:pt x="578" y="133"/>
                    <a:pt x="1048" y="105"/>
                    <a:pt x="1159" y="91"/>
                  </a:cubicBezTo>
                  <a:cubicBezTo>
                    <a:pt x="1270" y="77"/>
                    <a:pt x="1186" y="77"/>
                    <a:pt x="1103" y="64"/>
                  </a:cubicBezTo>
                  <a:cubicBezTo>
                    <a:pt x="1020" y="50"/>
                    <a:pt x="722" y="19"/>
                    <a:pt x="659" y="9"/>
                  </a:cubicBezTo>
                  <a:cubicBezTo>
                    <a:pt x="596" y="0"/>
                    <a:pt x="622" y="0"/>
                    <a:pt x="727" y="9"/>
                  </a:cubicBezTo>
                  <a:cubicBezTo>
                    <a:pt x="832" y="19"/>
                    <a:pt x="1188" y="51"/>
                    <a:pt x="1291" y="64"/>
                  </a:cubicBezTo>
                  <a:lnTo>
                    <a:pt x="1343" y="88"/>
                  </a:lnTo>
                  <a:cubicBezTo>
                    <a:pt x="1323" y="97"/>
                    <a:pt x="1314" y="103"/>
                    <a:pt x="1171" y="118"/>
                  </a:cubicBezTo>
                  <a:cubicBezTo>
                    <a:pt x="1028" y="134"/>
                    <a:pt x="602" y="169"/>
                    <a:pt x="483" y="180"/>
                  </a:cubicBezTo>
                  <a:cubicBezTo>
                    <a:pt x="364" y="191"/>
                    <a:pt x="457" y="182"/>
                    <a:pt x="455" y="186"/>
                  </a:cubicBezTo>
                  <a:cubicBezTo>
                    <a:pt x="453" y="191"/>
                    <a:pt x="294" y="185"/>
                    <a:pt x="471" y="207"/>
                  </a:cubicBezTo>
                  <a:cubicBezTo>
                    <a:pt x="648" y="229"/>
                    <a:pt x="1318" y="294"/>
                    <a:pt x="1519" y="319"/>
                  </a:cubicBezTo>
                  <a:lnTo>
                    <a:pt x="1675" y="360"/>
                  </a:lnTo>
                  <a:cubicBezTo>
                    <a:pt x="1714" y="374"/>
                    <a:pt x="1750" y="383"/>
                    <a:pt x="1751" y="401"/>
                  </a:cubicBezTo>
                  <a:cubicBezTo>
                    <a:pt x="1752" y="419"/>
                    <a:pt x="1761" y="432"/>
                    <a:pt x="1683" y="469"/>
                  </a:cubicBezTo>
                  <a:cubicBezTo>
                    <a:pt x="1605" y="507"/>
                    <a:pt x="1470" y="559"/>
                    <a:pt x="1283" y="626"/>
                  </a:cubicBezTo>
                  <a:cubicBezTo>
                    <a:pt x="1096" y="693"/>
                    <a:pt x="697" y="824"/>
                    <a:pt x="559" y="875"/>
                  </a:cubicBezTo>
                  <a:cubicBezTo>
                    <a:pt x="421" y="925"/>
                    <a:pt x="476" y="904"/>
                    <a:pt x="455" y="926"/>
                  </a:cubicBezTo>
                  <a:cubicBezTo>
                    <a:pt x="434" y="947"/>
                    <a:pt x="416" y="979"/>
                    <a:pt x="431" y="1004"/>
                  </a:cubicBezTo>
                  <a:cubicBezTo>
                    <a:pt x="446" y="1029"/>
                    <a:pt x="391" y="1000"/>
                    <a:pt x="543" y="1075"/>
                  </a:cubicBezTo>
                  <a:cubicBezTo>
                    <a:pt x="695" y="1151"/>
                    <a:pt x="906" y="1222"/>
                    <a:pt x="1343" y="1460"/>
                  </a:cubicBezTo>
                  <a:cubicBezTo>
                    <a:pt x="1780" y="1698"/>
                    <a:pt x="2785" y="2287"/>
                    <a:pt x="3164" y="2505"/>
                  </a:cubicBezTo>
                </a:path>
              </a:pathLst>
            </a:custGeom>
            <a:blipFill dpi="0" rotWithShape="1">
              <a:blip r:embed="rId3" cstate="print">
                <a:lum contrast="4000"/>
              </a:blip>
              <a:srcRect/>
              <a:tile tx="0" ty="0" sx="100000" sy="100000" flip="none" algn="tl"/>
            </a:blipFill>
            <a:ln w="19050">
              <a:noFill/>
              <a:round/>
              <a:headEnd/>
              <a:tailEnd/>
            </a:ln>
          </p:spPr>
          <p:txBody>
            <a:bodyPr wrap="none" anchor="ctr"/>
            <a:lstStyle/>
            <a:p>
              <a:endParaRPr lang="de-DE"/>
            </a:p>
          </p:txBody>
        </p:sp>
        <p:pic>
          <p:nvPicPr>
            <p:cNvPr id="16391" name="Picture 37"/>
            <p:cNvPicPr>
              <a:picLocks noChangeAspect="1" noChangeArrowheads="1"/>
            </p:cNvPicPr>
            <p:nvPr/>
          </p:nvPicPr>
          <p:blipFill>
            <a:blip r:embed="rId4" cstate="print">
              <a:lum contrast="4000"/>
            </a:blip>
            <a:srcRect/>
            <a:stretch>
              <a:fillRect/>
            </a:stretch>
          </p:blipFill>
          <p:spPr bwMode="auto">
            <a:xfrm>
              <a:off x="2357" y="1152"/>
              <a:ext cx="3403" cy="3168"/>
            </a:xfrm>
            <a:prstGeom prst="rect">
              <a:avLst/>
            </a:prstGeom>
            <a:noFill/>
            <a:ln w="19050" algn="ctr">
              <a:noFill/>
              <a:miter lim="800000"/>
              <a:headEnd/>
              <a:tailEnd/>
            </a:ln>
          </p:spPr>
        </p:pic>
        <p:sp>
          <p:nvSpPr>
            <p:cNvPr id="20489" name="Text Box 26"/>
            <p:cNvSpPr txBox="1">
              <a:spLocks noChangeAspect="1" noChangeArrowheads="1"/>
            </p:cNvSpPr>
            <p:nvPr/>
          </p:nvSpPr>
          <p:spPr bwMode="auto">
            <a:xfrm>
              <a:off x="653" y="3526"/>
              <a:ext cx="1820" cy="692"/>
            </a:xfrm>
            <a:prstGeom prst="rect">
              <a:avLst/>
            </a:prstGeom>
            <a:noFill/>
            <a:ln w="9525" algn="ctr">
              <a:noFill/>
              <a:miter lim="800000"/>
              <a:headEnd/>
              <a:tailEnd/>
            </a:ln>
          </p:spPr>
          <p:txBody>
            <a:bodyPr wrap="none">
              <a:spAutoFit/>
            </a:bodyPr>
            <a:lstStyle/>
            <a:p>
              <a:pPr eaLnBrk="0" hangingPunct="0"/>
              <a:r>
                <a:rPr lang="en-US" sz="3300" b="1">
                  <a:latin typeface="Candara" pitchFamily="34" charset="0"/>
                </a:rPr>
                <a:t>Kain und Abel: </a:t>
              </a:r>
              <a:br>
                <a:rPr lang="en-US" sz="3300" b="1">
                  <a:latin typeface="Candara" pitchFamily="34" charset="0"/>
                </a:rPr>
              </a:br>
              <a:r>
                <a:rPr lang="en-US" sz="3300" b="1">
                  <a:latin typeface="Candara" pitchFamily="34" charset="0"/>
                </a:rPr>
                <a:t>der erste Mord</a:t>
              </a:r>
            </a:p>
          </p:txBody>
        </p:sp>
        <p:sp>
          <p:nvSpPr>
            <p:cNvPr id="20490" name="Text Box 26"/>
            <p:cNvSpPr txBox="1">
              <a:spLocks noChangeAspect="1" noChangeArrowheads="1"/>
            </p:cNvSpPr>
            <p:nvPr/>
          </p:nvSpPr>
          <p:spPr bwMode="auto">
            <a:xfrm>
              <a:off x="3207" y="1056"/>
              <a:ext cx="1946" cy="1009"/>
            </a:xfrm>
            <a:prstGeom prst="rect">
              <a:avLst/>
            </a:prstGeom>
            <a:noFill/>
            <a:ln w="9525" algn="ctr">
              <a:noFill/>
              <a:miter lim="800000"/>
              <a:headEnd/>
              <a:tailEnd/>
            </a:ln>
          </p:spPr>
          <p:txBody>
            <a:bodyPr>
              <a:spAutoFit/>
            </a:bodyPr>
            <a:lstStyle/>
            <a:p>
              <a:pPr eaLnBrk="0" hangingPunct="0"/>
              <a:r>
                <a:rPr lang="en-US" sz="3300" b="1">
                  <a:latin typeface="Candara" pitchFamily="34" charset="0"/>
                </a:rPr>
                <a:t>Adam und Eva: </a:t>
              </a:r>
              <a:br>
                <a:rPr lang="en-US" sz="3300" b="1">
                  <a:latin typeface="Candara" pitchFamily="34" charset="0"/>
                </a:rPr>
              </a:br>
              <a:r>
                <a:rPr lang="en-US" sz="3300" b="1">
                  <a:latin typeface="Candara" pitchFamily="34" charset="0"/>
                </a:rPr>
                <a:t>unerlaubte  Liebe</a:t>
              </a:r>
            </a:p>
          </p:txBody>
        </p:sp>
      </p:grpSp>
      <p:pic>
        <p:nvPicPr>
          <p:cNvPr id="13" name="Picture 2" descr="6b-Fall"/>
          <p:cNvPicPr>
            <a:picLocks noChangeAspect="1" noChangeArrowheads="1"/>
          </p:cNvPicPr>
          <p:nvPr/>
        </p:nvPicPr>
        <p:blipFill>
          <a:blip r:embed="rId5" cstate="print">
            <a:lum bright="10000"/>
          </a:blip>
          <a:srcRect t="21181"/>
          <a:stretch>
            <a:fillRect/>
          </a:stretch>
        </p:blipFill>
        <p:spPr bwMode="auto">
          <a:xfrm>
            <a:off x="533400" y="1066800"/>
            <a:ext cx="4724400" cy="2433638"/>
          </a:xfrm>
          <a:prstGeom prst="rect">
            <a:avLst/>
          </a:prstGeom>
          <a:ln>
            <a:noFill/>
          </a:ln>
          <a:effectLst>
            <a:outerShdw blurRad="190500" algn="tl" rotWithShape="0">
              <a:srgbClr val="000000">
                <a:alpha val="70000"/>
              </a:srgbClr>
            </a:outerShdw>
          </a:effectLst>
        </p:spPr>
      </p:pic>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in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der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Familie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err="1" smtClean="0">
                <a:solidFill>
                  <a:schemeClr val="bg2">
                    <a:lumMod val="10000"/>
                  </a:schemeClr>
                </a:solidFill>
                <a:latin typeface="+mj-lt"/>
                <a:ea typeface="+mj-lt"/>
                <a:cs typeface="+mj-lt"/>
              </a:rPr>
              <a:t>Auswirkungen</a:t>
            </a:r>
            <a:r>
              <a:rPr lang="en-GB" sz="3200" b="1" dirty="0" smtClean="0">
                <a:solidFill>
                  <a:schemeClr val="bg2">
                    <a:lumMod val="10000"/>
                  </a:schemeClr>
                </a:solidFill>
                <a:latin typeface="+mj-lt"/>
                <a:ea typeface="+mj-lt"/>
                <a:cs typeface="+mj-lt"/>
              </a:rPr>
              <a:t> </a:t>
            </a:r>
            <a:r>
              <a:rPr lang="en-GB" sz="3200" b="1" dirty="0" err="1" smtClean="0">
                <a:solidFill>
                  <a:schemeClr val="bg2">
                    <a:lumMod val="10000"/>
                  </a:schemeClr>
                </a:solidFill>
                <a:latin typeface="+mj-lt"/>
                <a:ea typeface="+mj-lt"/>
                <a:cs typeface="+mj-lt"/>
              </a:rPr>
              <a:t>sexueller</a:t>
            </a:r>
            <a:r>
              <a:rPr lang="en-GB" sz="3200" b="1" dirty="0" smtClean="0">
                <a:solidFill>
                  <a:schemeClr val="bg2">
                    <a:lumMod val="10000"/>
                  </a:schemeClr>
                </a:solidFill>
                <a:latin typeface="+mj-lt"/>
                <a:ea typeface="+mj-lt"/>
                <a:cs typeface="+mj-lt"/>
              </a:rPr>
              <a:t> </a:t>
            </a:r>
            <a:r>
              <a:rPr lang="en-GB" sz="3200" b="1" dirty="0" err="1" smtClean="0">
                <a:solidFill>
                  <a:schemeClr val="bg2">
                    <a:lumMod val="10000"/>
                  </a:schemeClr>
                </a:solidFill>
                <a:latin typeface="+mj-lt"/>
                <a:ea typeface="+mj-lt"/>
                <a:cs typeface="+mj-lt"/>
              </a:rPr>
              <a:t>Freizügigkeit</a:t>
            </a:r>
            <a:endParaRPr lang="en-GB" sz="3200" b="1" dirty="0">
              <a:solidFill>
                <a:schemeClr val="bg2">
                  <a:lumMod val="10000"/>
                </a:schemeClr>
              </a:solidFill>
              <a:latin typeface="+mj-lt"/>
              <a:ea typeface="+mj-lt"/>
              <a:cs typeface="+mj-lt"/>
            </a:endParaRPr>
          </a:p>
        </p:txBody>
      </p:sp>
      <p:pic>
        <p:nvPicPr>
          <p:cNvPr id="17411" name="Picture 1028" descr="jainhand.gif (1162 bytes)"/>
          <p:cNvPicPr>
            <a:picLocks noChangeAspect="1" noChangeArrowheads="1"/>
          </p:cNvPicPr>
          <p:nvPr/>
        </p:nvPicPr>
        <p:blipFill>
          <a:blip r:embed="rId2" cstate="print">
            <a:lum bright="92000" contrast="24000"/>
          </a:blip>
          <a:srcRect/>
          <a:stretch>
            <a:fillRect/>
          </a:stretch>
        </p:blipFill>
        <p:spPr bwMode="auto">
          <a:xfrm>
            <a:off x="609600" y="762000"/>
            <a:ext cx="838200" cy="1371600"/>
          </a:xfrm>
          <a:prstGeom prst="rect">
            <a:avLst/>
          </a:prstGeom>
          <a:solidFill>
            <a:srgbClr val="FF9900"/>
          </a:solidFill>
          <a:ln w="9525">
            <a:solidFill>
              <a:schemeClr val="tx1"/>
            </a:solidFill>
            <a:miter lim="800000"/>
            <a:headEnd/>
            <a:tailEnd/>
          </a:ln>
        </p:spPr>
      </p:pic>
      <p:sp>
        <p:nvSpPr>
          <p:cNvPr id="5" name="Rectangle 1027"/>
          <p:cNvSpPr txBox="1">
            <a:spLocks noChangeArrowheads="1"/>
          </p:cNvSpPr>
          <p:nvPr/>
        </p:nvSpPr>
        <p:spPr>
          <a:xfrm>
            <a:off x="1981200" y="762000"/>
            <a:ext cx="7543800" cy="1447800"/>
          </a:xfrm>
          <a:prstGeom prst="rect">
            <a:avLst/>
          </a:prstGeom>
          <a:noFill/>
          <a:effectLst/>
        </p:spPr>
        <p:txBody>
          <a:bodyPr>
            <a:normAutofit/>
          </a:bodyPr>
          <a:lstStyle/>
          <a:p>
            <a:pPr>
              <a:lnSpc>
                <a:spcPct val="90000"/>
              </a:lnSpc>
              <a:spcBef>
                <a:spcPct val="20000"/>
              </a:spcBef>
              <a:buClr>
                <a:schemeClr val="accent1"/>
              </a:buClr>
              <a:buSzPct val="80000"/>
            </a:pPr>
            <a:r>
              <a:rPr lang="en-US" sz="2900" b="1">
                <a:solidFill>
                  <a:srgbClr val="522F10"/>
                </a:solidFill>
                <a:latin typeface="Candara" pitchFamily="34" charset="0"/>
                <a:ea typeface="Candara" pitchFamily="34" charset="0"/>
              </a:rPr>
              <a:t>Es ist besser zu sterben, als bei verbotenen lüsternen Vergnügungen teilzunehmen.</a:t>
            </a:r>
            <a:r>
              <a:rPr lang="en-US" sz="3100" b="1">
                <a:solidFill>
                  <a:srgbClr val="522F10"/>
                </a:solidFill>
                <a:latin typeface="Candara" pitchFamily="34" charset="0"/>
                <a:ea typeface="Candara" pitchFamily="34" charset="0"/>
              </a:rPr>
              <a:t> </a:t>
            </a:r>
          </a:p>
          <a:p>
            <a:pPr>
              <a:lnSpc>
                <a:spcPct val="90000"/>
              </a:lnSpc>
              <a:spcBef>
                <a:spcPct val="20000"/>
              </a:spcBef>
              <a:buClr>
                <a:schemeClr val="accent1"/>
              </a:buClr>
              <a:buSzPct val="80000"/>
            </a:pPr>
            <a:r>
              <a:rPr lang="en-US" sz="3100" b="1">
                <a:solidFill>
                  <a:srgbClr val="522F10"/>
                </a:solidFill>
                <a:latin typeface="Candara" pitchFamily="34" charset="0"/>
                <a:ea typeface="Candara" pitchFamily="34" charset="0"/>
              </a:rPr>
              <a:t> </a:t>
            </a:r>
            <a:r>
              <a:rPr lang="en-US" sz="3000" i="1">
                <a:solidFill>
                  <a:srgbClr val="571713"/>
                </a:solidFill>
                <a:latin typeface="Candara" pitchFamily="34" charset="0"/>
                <a:ea typeface="Candara" pitchFamily="34" charset="0"/>
              </a:rPr>
              <a:t>Uttarangasutram 22.42</a:t>
            </a:r>
          </a:p>
          <a:p>
            <a:pPr>
              <a:lnSpc>
                <a:spcPct val="90000"/>
              </a:lnSpc>
              <a:spcBef>
                <a:spcPct val="20000"/>
              </a:spcBef>
              <a:buClr>
                <a:schemeClr val="accent1"/>
              </a:buClr>
              <a:buSzPct val="80000"/>
              <a:buFont typeface="Wingdings" pitchFamily="2" charset="2"/>
              <a:buNone/>
            </a:pPr>
            <a:endParaRPr lang="en-US" sz="3100" b="1">
              <a:solidFill>
                <a:srgbClr val="522F10"/>
              </a:solidFill>
              <a:latin typeface="Candara" pitchFamily="34" charset="0"/>
              <a:ea typeface="Candara" pitchFamily="34" charset="0"/>
            </a:endParaRPr>
          </a:p>
          <a:p>
            <a:pPr>
              <a:lnSpc>
                <a:spcPct val="90000"/>
              </a:lnSpc>
              <a:spcBef>
                <a:spcPct val="20000"/>
              </a:spcBef>
              <a:buClr>
                <a:schemeClr val="accent1"/>
              </a:buClr>
              <a:buSzPct val="80000"/>
              <a:buFont typeface="Wingdings" pitchFamily="2" charset="2"/>
              <a:buNone/>
            </a:pPr>
            <a:endParaRPr lang="en-US" sz="3100" b="1">
              <a:solidFill>
                <a:srgbClr val="522F10"/>
              </a:solidFill>
              <a:latin typeface="Candara" pitchFamily="34" charset="0"/>
              <a:ea typeface="Candara" pitchFamily="34" charset="0"/>
            </a:endParaRPr>
          </a:p>
        </p:txBody>
      </p:sp>
      <p:sp>
        <p:nvSpPr>
          <p:cNvPr id="6" name="Rectangle 1027"/>
          <p:cNvSpPr txBox="1">
            <a:spLocks noChangeArrowheads="1"/>
          </p:cNvSpPr>
          <p:nvPr/>
        </p:nvSpPr>
        <p:spPr>
          <a:xfrm>
            <a:off x="1981200" y="2209800"/>
            <a:ext cx="7543800" cy="1447800"/>
          </a:xfrm>
          <a:prstGeom prst="rect">
            <a:avLst/>
          </a:prstGeom>
          <a:noFill/>
          <a:effectLst/>
        </p:spPr>
        <p:txBody>
          <a:bodyPr/>
          <a:lstStyle/>
          <a:p>
            <a:pPr>
              <a:lnSpc>
                <a:spcPts val="3600"/>
              </a:lnSpc>
              <a:buClr>
                <a:schemeClr val="accent1"/>
              </a:buClr>
              <a:buSzPct val="80000"/>
            </a:pPr>
            <a:r>
              <a:rPr lang="en-US" sz="3100" b="1">
                <a:solidFill>
                  <a:srgbClr val="522F10"/>
                </a:solidFill>
                <a:latin typeface="Candara" pitchFamily="34" charset="0"/>
                <a:ea typeface="Candara" pitchFamily="34" charset="0"/>
              </a:rPr>
              <a:t>Der Mann, der zur Ehefrau eines anderen geht…reißt die Wurzeln des Lebens aus.</a:t>
            </a:r>
            <a:r>
              <a:rPr lang="en-US" sz="3300" b="1">
                <a:solidFill>
                  <a:srgbClr val="522F10"/>
                </a:solidFill>
                <a:latin typeface="Candara" pitchFamily="34" charset="0"/>
                <a:ea typeface="Candara" pitchFamily="34" charset="0"/>
              </a:rPr>
              <a:t>   </a:t>
            </a:r>
            <a:r>
              <a:rPr lang="en-US" sz="3000" i="1">
                <a:solidFill>
                  <a:srgbClr val="571713"/>
                </a:solidFill>
                <a:latin typeface="Candara" pitchFamily="34" charset="0"/>
                <a:ea typeface="Candara" pitchFamily="34" charset="0"/>
              </a:rPr>
              <a:t>Dhammapada 18.247</a:t>
            </a:r>
          </a:p>
        </p:txBody>
      </p:sp>
      <p:pic>
        <p:nvPicPr>
          <p:cNvPr id="7" name="Picture 6" descr="lord buddha"/>
          <p:cNvPicPr>
            <a:picLocks noChangeAspect="1" noChangeArrowheads="1"/>
          </p:cNvPicPr>
          <p:nvPr/>
        </p:nvPicPr>
        <p:blipFill>
          <a:blip r:embed="rId3" cstate="print"/>
          <a:srcRect/>
          <a:stretch>
            <a:fillRect/>
          </a:stretch>
        </p:blipFill>
        <p:spPr bwMode="auto">
          <a:xfrm>
            <a:off x="609600" y="2209800"/>
            <a:ext cx="874713" cy="1371600"/>
          </a:xfrm>
          <a:prstGeom prst="rect">
            <a:avLst/>
          </a:prstGeom>
          <a:noFill/>
          <a:ln w="34925">
            <a:solidFill>
              <a:schemeClr val="accent1">
                <a:lumMod val="75000"/>
              </a:schemeClr>
            </a:solidFill>
            <a:miter lim="800000"/>
            <a:headEnd/>
            <a:tailEnd/>
          </a:ln>
          <a:effectLst/>
        </p:spPr>
      </p:pic>
      <p:sp>
        <p:nvSpPr>
          <p:cNvPr id="8" name="Rectangle 1027"/>
          <p:cNvSpPr txBox="1">
            <a:spLocks noChangeArrowheads="1"/>
          </p:cNvSpPr>
          <p:nvPr/>
        </p:nvSpPr>
        <p:spPr>
          <a:xfrm>
            <a:off x="1981200" y="3657600"/>
            <a:ext cx="7543800" cy="1371600"/>
          </a:xfrm>
          <a:prstGeom prst="rect">
            <a:avLst/>
          </a:prstGeom>
          <a:noFill/>
          <a:effectLst/>
        </p:spPr>
        <p:txBody>
          <a:bodyPr/>
          <a:lstStyle/>
          <a:p>
            <a:pPr>
              <a:lnSpc>
                <a:spcPts val="3600"/>
              </a:lnSpc>
              <a:buClr>
                <a:schemeClr val="accent1"/>
              </a:buClr>
              <a:buSzPct val="80000"/>
            </a:pPr>
            <a:r>
              <a:rPr lang="en-US" sz="3100" b="1">
                <a:solidFill>
                  <a:srgbClr val="522F10"/>
                </a:solidFill>
                <a:latin typeface="Candara" pitchFamily="34" charset="0"/>
                <a:ea typeface="Candara" pitchFamily="34" charset="0"/>
              </a:rPr>
              <a:t>Nähert euch nicht der Unzucht. Es ist etwas Abscheuliches und öffnet den Weg zu weiterem Bösen.</a:t>
            </a:r>
            <a:r>
              <a:rPr lang="en-US" sz="3300" b="1">
                <a:solidFill>
                  <a:srgbClr val="522F10"/>
                </a:solidFill>
                <a:latin typeface="Candara" pitchFamily="34" charset="0"/>
                <a:ea typeface="Candara" pitchFamily="34" charset="0"/>
              </a:rPr>
              <a:t>  </a:t>
            </a:r>
            <a:r>
              <a:rPr lang="en-US" sz="3000" i="1">
                <a:solidFill>
                  <a:srgbClr val="571713"/>
                </a:solidFill>
                <a:latin typeface="Candara" pitchFamily="34" charset="0"/>
                <a:ea typeface="Candara" pitchFamily="34" charset="0"/>
              </a:rPr>
              <a:t>Qur’an 17.32</a:t>
            </a:r>
          </a:p>
        </p:txBody>
      </p:sp>
      <p:pic>
        <p:nvPicPr>
          <p:cNvPr id="9" name="Picture 2" descr="http://www.wga.hu/art/g/greco_el/18/1812grec.jpg"/>
          <p:cNvPicPr>
            <a:picLocks noChangeAspect="1" noChangeArrowheads="1"/>
          </p:cNvPicPr>
          <p:nvPr/>
        </p:nvPicPr>
        <p:blipFill>
          <a:blip r:embed="rId4" cstate="print"/>
          <a:stretch>
            <a:fillRect/>
          </a:stretch>
        </p:blipFill>
        <p:spPr bwMode="auto">
          <a:xfrm>
            <a:off x="609600" y="3733800"/>
            <a:ext cx="1090613" cy="1143000"/>
          </a:xfrm>
          <a:prstGeom prst="rect">
            <a:avLst/>
          </a:prstGeom>
          <a:noFill/>
          <a:ln w="34925">
            <a:solidFill>
              <a:schemeClr val="accent1">
                <a:lumMod val="75000"/>
              </a:schemeClr>
            </a:solidFill>
          </a:ln>
        </p:spPr>
      </p:pic>
      <p:sp>
        <p:nvSpPr>
          <p:cNvPr id="10" name="Rectangle 1027"/>
          <p:cNvSpPr txBox="1">
            <a:spLocks noChangeArrowheads="1"/>
          </p:cNvSpPr>
          <p:nvPr/>
        </p:nvSpPr>
        <p:spPr>
          <a:xfrm>
            <a:off x="1981200" y="5181600"/>
            <a:ext cx="7924800" cy="1371600"/>
          </a:xfrm>
          <a:prstGeom prst="rect">
            <a:avLst/>
          </a:prstGeom>
          <a:noFill/>
          <a:effectLst/>
        </p:spPr>
        <p:txBody>
          <a:bodyPr/>
          <a:lstStyle/>
          <a:p>
            <a:pPr>
              <a:lnSpc>
                <a:spcPts val="3600"/>
              </a:lnSpc>
              <a:buClr>
                <a:schemeClr val="accent1"/>
              </a:buClr>
              <a:buSzPct val="80000"/>
              <a:buFont typeface="Wingdings" pitchFamily="2" charset="2"/>
              <a:buNone/>
            </a:pPr>
            <a:r>
              <a:rPr lang="en-US" sz="3200" b="1">
                <a:solidFill>
                  <a:srgbClr val="522F10"/>
                </a:solidFill>
                <a:latin typeface="Candara" pitchFamily="34" charset="0"/>
                <a:ea typeface="Candara" pitchFamily="34" charset="0"/>
              </a:rPr>
              <a:t>Hütet euch vor der Unzucht. …wer Unzucht treibt, versündigt sich gegen den eigenen Leib. </a:t>
            </a:r>
            <a:r>
              <a:rPr lang="en-US" sz="3000" i="1">
                <a:solidFill>
                  <a:srgbClr val="571713"/>
                </a:solidFill>
                <a:latin typeface="Candara" pitchFamily="34" charset="0"/>
                <a:ea typeface="Candara" pitchFamily="34" charset="0"/>
              </a:rPr>
              <a:t>I Korinther 6.18</a:t>
            </a:r>
            <a:endParaRPr lang="en-US" sz="3200" b="1">
              <a:solidFill>
                <a:srgbClr val="522F10"/>
              </a:solidFill>
              <a:latin typeface="Candara" pitchFamily="34" charset="0"/>
              <a:ea typeface="Candara" pitchFamily="34" charset="0"/>
            </a:endParaRPr>
          </a:p>
          <a:p>
            <a:pPr>
              <a:lnSpc>
                <a:spcPts val="3600"/>
              </a:lnSpc>
              <a:buClr>
                <a:schemeClr val="accent1"/>
              </a:buClr>
              <a:buSzPct val="80000"/>
              <a:buFont typeface="Wingdings" pitchFamily="2" charset="2"/>
              <a:buNone/>
            </a:pPr>
            <a:endParaRPr lang="en-US" sz="3000" i="1">
              <a:solidFill>
                <a:srgbClr val="571713"/>
              </a:solidFill>
              <a:latin typeface="Candara" pitchFamily="34" charset="0"/>
              <a:ea typeface="Candara" pitchFamily="34" charset="0"/>
            </a:endParaRPr>
          </a:p>
        </p:txBody>
      </p:sp>
      <p:pic>
        <p:nvPicPr>
          <p:cNvPr id="11" name="Picture 6" descr="Holy Bible.JPG"/>
          <p:cNvPicPr>
            <a:picLocks noChangeAspect="1"/>
          </p:cNvPicPr>
          <p:nvPr/>
        </p:nvPicPr>
        <p:blipFill>
          <a:blip r:embed="rId5" cstate="print"/>
          <a:srcRect/>
          <a:stretch>
            <a:fillRect/>
          </a:stretch>
        </p:blipFill>
        <p:spPr bwMode="auto">
          <a:xfrm>
            <a:off x="609600" y="5029200"/>
            <a:ext cx="1250950" cy="1295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spect="1" noChangeArrowheads="1"/>
          </p:cNvSpPr>
          <p:nvPr/>
        </p:nvSpPr>
        <p:spPr bwMode="auto">
          <a:xfrm>
            <a:off x="3598863" y="1858963"/>
            <a:ext cx="2708275" cy="2498725"/>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sz="1800">
              <a:solidFill>
                <a:srgbClr val="261C09"/>
              </a:solidFill>
            </a:endParaRPr>
          </a:p>
        </p:txBody>
      </p:sp>
      <p:sp>
        <p:nvSpPr>
          <p:cNvPr id="238595" name="Oval 3">
            <a:hlinkClick r:id="rId2"/>
          </p:cNvPr>
          <p:cNvSpPr>
            <a:spLocks noChangeArrowheads="1"/>
          </p:cNvSpPr>
          <p:nvPr/>
        </p:nvSpPr>
        <p:spPr bwMode="auto">
          <a:xfrm>
            <a:off x="2144713" y="2578100"/>
            <a:ext cx="2000250" cy="1155700"/>
          </a:xfrm>
          <a:prstGeom prst="ellipse">
            <a:avLst/>
          </a:prstGeom>
          <a:solidFill>
            <a:schemeClr val="accent2">
              <a:lumMod val="75000"/>
            </a:schemeClr>
          </a:solidFill>
          <a:ln w="25400" cap="sq" algn="ctr">
            <a:solidFill>
              <a:schemeClr val="tx2"/>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2300" b="1">
                <a:solidFill>
                  <a:srgbClr val="D4D4E5"/>
                </a:solidFill>
                <a:latin typeface="Candara" pitchFamily="34" charset="0"/>
              </a:rPr>
              <a:t>Egoistischer</a:t>
            </a:r>
          </a:p>
          <a:p>
            <a:pPr algn="ctr" eaLnBrk="0" hangingPunct="0"/>
            <a:r>
              <a:rPr lang="en-GB" sz="2300" b="1">
                <a:solidFill>
                  <a:srgbClr val="D4D4E5"/>
                </a:solidFill>
                <a:latin typeface="Candara" pitchFamily="34" charset="0"/>
              </a:rPr>
              <a:t>Mann</a:t>
            </a:r>
          </a:p>
        </p:txBody>
      </p:sp>
      <p:sp>
        <p:nvSpPr>
          <p:cNvPr id="238596" name="Oval 4">
            <a:hlinkClick r:id="rId2"/>
          </p:cNvPr>
          <p:cNvSpPr>
            <a:spLocks noChangeArrowheads="1"/>
          </p:cNvSpPr>
          <p:nvPr/>
        </p:nvSpPr>
        <p:spPr bwMode="auto">
          <a:xfrm>
            <a:off x="5757863" y="2576513"/>
            <a:ext cx="2000250" cy="1154112"/>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2300" b="1">
                <a:solidFill>
                  <a:srgbClr val="F4D0CE"/>
                </a:solidFill>
                <a:latin typeface="Candara" pitchFamily="34" charset="0"/>
              </a:rPr>
              <a:t>Egoistische </a:t>
            </a:r>
          </a:p>
          <a:p>
            <a:pPr algn="ctr" eaLnBrk="0" hangingPunct="0"/>
            <a:r>
              <a:rPr lang="en-GB" sz="2300" b="1">
                <a:solidFill>
                  <a:srgbClr val="F4D0CE"/>
                </a:solidFill>
                <a:latin typeface="Candara" pitchFamily="34" charset="0"/>
              </a:rPr>
              <a:t>Frau</a:t>
            </a:r>
          </a:p>
        </p:txBody>
      </p:sp>
      <p:sp>
        <p:nvSpPr>
          <p:cNvPr id="61445" name="Oval 5">
            <a:hlinkClick r:id="rId2"/>
          </p:cNvPr>
          <p:cNvSpPr>
            <a:spLocks noChangeArrowheads="1"/>
          </p:cNvSpPr>
          <p:nvPr/>
        </p:nvSpPr>
        <p:spPr bwMode="auto">
          <a:xfrm>
            <a:off x="3952875" y="4017963"/>
            <a:ext cx="1998663" cy="1155700"/>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2300" b="1">
                <a:solidFill>
                  <a:srgbClr val="571713"/>
                </a:solidFill>
                <a:latin typeface="Candara" pitchFamily="34" charset="0"/>
              </a:rPr>
              <a:t>Egoistische</a:t>
            </a:r>
          </a:p>
          <a:p>
            <a:pPr algn="ctr" eaLnBrk="0" hangingPunct="0"/>
            <a:r>
              <a:rPr lang="en-GB" sz="2300" b="1">
                <a:solidFill>
                  <a:srgbClr val="571713"/>
                </a:solidFill>
                <a:latin typeface="Candara" pitchFamily="34" charset="0"/>
              </a:rPr>
              <a:t>Kinder</a:t>
            </a:r>
          </a:p>
        </p:txBody>
      </p:sp>
      <p:grpSp>
        <p:nvGrpSpPr>
          <p:cNvPr id="18438" name="Group 6"/>
          <p:cNvGrpSpPr>
            <a:grpSpLocks/>
          </p:cNvGrpSpPr>
          <p:nvPr/>
        </p:nvGrpSpPr>
        <p:grpSpPr bwMode="auto">
          <a:xfrm rot="5400000">
            <a:off x="4456113" y="2328863"/>
            <a:ext cx="990600" cy="1651000"/>
            <a:chOff x="2016" y="1824"/>
            <a:chExt cx="635" cy="909"/>
          </a:xfrm>
        </p:grpSpPr>
        <p:sp>
          <p:nvSpPr>
            <p:cNvPr id="238599" name="Freeform 7"/>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28575">
              <a:solidFill>
                <a:srgbClr val="993366"/>
              </a:solidFill>
              <a:round/>
              <a:headEnd/>
              <a:tailEnd/>
            </a:ln>
            <a:effectLst>
              <a:outerShdw dist="35921" dir="2700000" algn="ctr" rotWithShape="0">
                <a:schemeClr val="bg2"/>
              </a:outerShdw>
            </a:effectLst>
          </p:spPr>
          <p:txBody>
            <a:bodyPr/>
            <a:lstStyle/>
            <a:p>
              <a:pPr>
                <a:defRPr/>
              </a:pPr>
              <a:endParaRPr lang="en-GB" sz="1800">
                <a:solidFill>
                  <a:schemeClr val="bg2">
                    <a:lumMod val="10000"/>
                  </a:schemeClr>
                </a:solidFill>
                <a:cs typeface="+mn-cs"/>
              </a:endParaRPr>
            </a:p>
          </p:txBody>
        </p:sp>
        <p:sp>
          <p:nvSpPr>
            <p:cNvPr id="238600" name="Freeform 8"/>
            <p:cNvSpPr>
              <a:spLocks/>
            </p:cNvSpPr>
            <p:nvPr/>
          </p:nvSpPr>
          <p:spPr bwMode="auto">
            <a:xfrm>
              <a:off x="2448" y="1839"/>
              <a:ext cx="203" cy="899"/>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28575">
              <a:solidFill>
                <a:srgbClr val="993366"/>
              </a:solidFill>
              <a:round/>
              <a:headEnd/>
              <a:tailEnd/>
            </a:ln>
            <a:effectLst>
              <a:outerShdw dist="35921" dir="2700000" algn="ctr" rotWithShape="0">
                <a:schemeClr val="bg2"/>
              </a:outerShdw>
            </a:effectLst>
          </p:spPr>
          <p:txBody>
            <a:bodyPr/>
            <a:lstStyle/>
            <a:p>
              <a:pPr>
                <a:defRPr/>
              </a:pPr>
              <a:endParaRPr lang="en-GB" sz="1800">
                <a:solidFill>
                  <a:schemeClr val="bg2">
                    <a:lumMod val="10000"/>
                  </a:schemeClr>
                </a:solidFill>
                <a:cs typeface="+mn-cs"/>
              </a:endParaRPr>
            </a:p>
          </p:txBody>
        </p:sp>
      </p:grpSp>
      <p:sp>
        <p:nvSpPr>
          <p:cNvPr id="238601" name="Oval 9">
            <a:hlinkClick r:id="rId2"/>
          </p:cNvPr>
          <p:cNvSpPr>
            <a:spLocks noChangeArrowheads="1"/>
          </p:cNvSpPr>
          <p:nvPr/>
        </p:nvSpPr>
        <p:spPr bwMode="auto">
          <a:xfrm>
            <a:off x="3484563" y="5022850"/>
            <a:ext cx="2935287" cy="1155700"/>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2300" b="1">
                <a:solidFill>
                  <a:srgbClr val="571713"/>
                </a:solidFill>
                <a:latin typeface="Candara" pitchFamily="34" charset="0"/>
              </a:rPr>
              <a:t>Egoistische </a:t>
            </a:r>
          </a:p>
          <a:p>
            <a:pPr algn="ctr" eaLnBrk="0" hangingPunct="0"/>
            <a:r>
              <a:rPr lang="en-GB" sz="2300" b="1">
                <a:solidFill>
                  <a:srgbClr val="571713"/>
                </a:solidFill>
                <a:latin typeface="Candara" pitchFamily="34" charset="0"/>
              </a:rPr>
              <a:t>Familie &amp; Gesellschaft</a:t>
            </a:r>
          </a:p>
        </p:txBody>
      </p:sp>
      <p:sp>
        <p:nvSpPr>
          <p:cNvPr id="238602" name="Text Box 10"/>
          <p:cNvSpPr txBox="1">
            <a:spLocks noChangeArrowheads="1"/>
          </p:cNvSpPr>
          <p:nvPr/>
        </p:nvSpPr>
        <p:spPr bwMode="auto">
          <a:xfrm>
            <a:off x="760413" y="2722563"/>
            <a:ext cx="1716087" cy="946150"/>
          </a:xfrm>
          <a:prstGeom prst="rect">
            <a:avLst/>
          </a:prstGeom>
          <a:noFill/>
          <a:ln w="9525">
            <a:noFill/>
            <a:miter lim="800000"/>
            <a:headEnd/>
            <a:tailEnd/>
          </a:ln>
        </p:spPr>
        <p:txBody>
          <a:bodyPr>
            <a:spAutoFit/>
          </a:bodyPr>
          <a:lstStyle/>
          <a:p>
            <a:pPr eaLnBrk="0" hangingPunct="0"/>
            <a:r>
              <a:rPr lang="en-GB" b="1">
                <a:latin typeface="Candara" pitchFamily="34" charset="0"/>
              </a:rPr>
              <a:t>Falsche</a:t>
            </a:r>
          </a:p>
          <a:p>
            <a:pPr eaLnBrk="0" hangingPunct="0"/>
            <a:r>
              <a:rPr lang="en-GB" b="1">
                <a:latin typeface="Candara" pitchFamily="34" charset="0"/>
              </a:rPr>
              <a:t>Eltern</a:t>
            </a:r>
          </a:p>
        </p:txBody>
      </p:sp>
      <p:sp>
        <p:nvSpPr>
          <p:cNvPr id="238603" name="Text Box 11"/>
          <p:cNvSpPr txBox="1">
            <a:spLocks noChangeArrowheads="1"/>
          </p:cNvSpPr>
          <p:nvPr/>
        </p:nvSpPr>
        <p:spPr bwMode="auto">
          <a:xfrm>
            <a:off x="773113" y="1354138"/>
            <a:ext cx="2339975" cy="946150"/>
          </a:xfrm>
          <a:prstGeom prst="rect">
            <a:avLst/>
          </a:prstGeom>
          <a:noFill/>
          <a:ln w="9525">
            <a:noFill/>
            <a:miter lim="800000"/>
            <a:headEnd/>
            <a:tailEnd/>
          </a:ln>
        </p:spPr>
        <p:txBody>
          <a:bodyPr>
            <a:spAutoFit/>
          </a:bodyPr>
          <a:lstStyle/>
          <a:p>
            <a:pPr eaLnBrk="0" hangingPunct="0"/>
            <a:r>
              <a:rPr lang="en-GB" b="1">
                <a:latin typeface="Candara" pitchFamily="34" charset="0"/>
              </a:rPr>
              <a:t>Falsche</a:t>
            </a:r>
          </a:p>
          <a:p>
            <a:pPr eaLnBrk="0" hangingPunct="0"/>
            <a:r>
              <a:rPr lang="en-GB" b="1">
                <a:latin typeface="Candara" pitchFamily="34" charset="0"/>
              </a:rPr>
              <a:t>Liebe</a:t>
            </a:r>
          </a:p>
        </p:txBody>
      </p:sp>
      <p:sp>
        <p:nvSpPr>
          <p:cNvPr id="238604" name="Text Box 12"/>
          <p:cNvSpPr txBox="1">
            <a:spLocks noChangeArrowheads="1"/>
          </p:cNvSpPr>
          <p:nvPr/>
        </p:nvSpPr>
        <p:spPr bwMode="auto">
          <a:xfrm>
            <a:off x="763588" y="4233863"/>
            <a:ext cx="3198812" cy="519112"/>
          </a:xfrm>
          <a:prstGeom prst="rect">
            <a:avLst/>
          </a:prstGeom>
          <a:noFill/>
          <a:ln w="9525">
            <a:noFill/>
            <a:miter lim="800000"/>
            <a:headEnd/>
            <a:tailEnd/>
          </a:ln>
        </p:spPr>
        <p:txBody>
          <a:bodyPr>
            <a:spAutoFit/>
          </a:bodyPr>
          <a:lstStyle/>
          <a:p>
            <a:pPr eaLnBrk="0" hangingPunct="0">
              <a:spcBef>
                <a:spcPct val="50000"/>
              </a:spcBef>
            </a:pPr>
            <a:r>
              <a:rPr lang="en-GB" b="1">
                <a:latin typeface="Candara" pitchFamily="34" charset="0"/>
              </a:rPr>
              <a:t>Falsches Leben</a:t>
            </a:r>
          </a:p>
        </p:txBody>
      </p:sp>
      <p:sp>
        <p:nvSpPr>
          <p:cNvPr id="238605" name="Text Box 13"/>
          <p:cNvSpPr txBox="1">
            <a:spLocks noChangeArrowheads="1"/>
          </p:cNvSpPr>
          <p:nvPr/>
        </p:nvSpPr>
        <p:spPr bwMode="auto">
          <a:xfrm>
            <a:off x="763588" y="5314950"/>
            <a:ext cx="3198812" cy="519113"/>
          </a:xfrm>
          <a:prstGeom prst="rect">
            <a:avLst/>
          </a:prstGeom>
          <a:noFill/>
          <a:ln w="9525">
            <a:noFill/>
            <a:miter lim="800000"/>
            <a:headEnd/>
            <a:tailEnd/>
          </a:ln>
        </p:spPr>
        <p:txBody>
          <a:bodyPr>
            <a:spAutoFit/>
          </a:bodyPr>
          <a:lstStyle/>
          <a:p>
            <a:pPr eaLnBrk="0" hangingPunct="0">
              <a:spcBef>
                <a:spcPct val="50000"/>
              </a:spcBef>
            </a:pPr>
            <a:r>
              <a:rPr lang="en-GB" b="1">
                <a:latin typeface="Candara" pitchFamily="34" charset="0"/>
              </a:rPr>
              <a:t>Falsche Erblinie</a:t>
            </a:r>
          </a:p>
        </p:txBody>
      </p:sp>
      <p:sp>
        <p:nvSpPr>
          <p:cNvPr id="61452" name="AutoShape 14"/>
          <p:cNvSpPr>
            <a:spLocks noChangeArrowheads="1"/>
          </p:cNvSpPr>
          <p:nvPr/>
        </p:nvSpPr>
        <p:spPr bwMode="auto">
          <a:xfrm>
            <a:off x="4767263" y="3154363"/>
            <a:ext cx="369887" cy="863600"/>
          </a:xfrm>
          <a:prstGeom prst="downArrow">
            <a:avLst>
              <a:gd name="adj1" fmla="val 50000"/>
              <a:gd name="adj2" fmla="val 63256"/>
            </a:avLst>
          </a:prstGeom>
          <a:solidFill>
            <a:srgbClr val="800080"/>
          </a:solidFill>
          <a:ln w="25400">
            <a:solidFill>
              <a:srgbClr val="CCFFCC"/>
            </a:solidFill>
            <a:miter lim="800000"/>
            <a:headEnd/>
            <a:tailEnd/>
          </a:ln>
        </p:spPr>
        <p:txBody>
          <a:bodyPr wrap="none" anchor="ctr"/>
          <a:lstStyle/>
          <a:p>
            <a:endParaRPr lang="en-GB" sz="1800">
              <a:solidFill>
                <a:srgbClr val="261C09"/>
              </a:solidFill>
            </a:endParaRPr>
          </a:p>
        </p:txBody>
      </p:sp>
      <p:sp>
        <p:nvSpPr>
          <p:cNvPr id="61453" name="AutoShape 15"/>
          <p:cNvSpPr>
            <a:spLocks noChangeArrowheads="1"/>
          </p:cNvSpPr>
          <p:nvPr/>
        </p:nvSpPr>
        <p:spPr bwMode="auto">
          <a:xfrm>
            <a:off x="4767263" y="2001838"/>
            <a:ext cx="369887" cy="1008062"/>
          </a:xfrm>
          <a:prstGeom prst="downArrow">
            <a:avLst>
              <a:gd name="adj1" fmla="val 50000"/>
              <a:gd name="adj2" fmla="val 73837"/>
            </a:avLst>
          </a:prstGeom>
          <a:solidFill>
            <a:srgbClr val="800080"/>
          </a:solidFill>
          <a:ln w="25400">
            <a:solidFill>
              <a:srgbClr val="CCFFCC"/>
            </a:solidFill>
            <a:miter lim="800000"/>
            <a:headEnd/>
            <a:tailEnd/>
          </a:ln>
        </p:spPr>
        <p:txBody>
          <a:bodyPr wrap="none" anchor="ctr"/>
          <a:lstStyle/>
          <a:p>
            <a:endParaRPr lang="en-GB" sz="1800">
              <a:solidFill>
                <a:srgbClr val="261C09"/>
              </a:solidFill>
            </a:endParaRPr>
          </a:p>
        </p:txBody>
      </p:sp>
      <p:sp>
        <p:nvSpPr>
          <p:cNvPr id="61454" name="Oval 16">
            <a:hlinkClick r:id="rId2"/>
          </p:cNvPr>
          <p:cNvSpPr>
            <a:spLocks noChangeAspect="1" noChangeArrowheads="1"/>
          </p:cNvSpPr>
          <p:nvPr/>
        </p:nvSpPr>
        <p:spPr bwMode="auto">
          <a:xfrm>
            <a:off x="3951288" y="990600"/>
            <a:ext cx="2003425" cy="1230313"/>
          </a:xfrm>
          <a:prstGeom prst="ellipse">
            <a:avLst/>
          </a:prstGeom>
          <a:gradFill rotWithShape="0">
            <a:gsLst>
              <a:gs pos="0">
                <a:srgbClr val="33CCFF"/>
              </a:gs>
              <a:gs pos="50000">
                <a:srgbClr val="CCFFFF"/>
              </a:gs>
              <a:gs pos="100000">
                <a:srgbClr val="33CCFF"/>
              </a:gs>
            </a:gsLst>
            <a:lin ang="5400000" scaled="1"/>
          </a:gradFill>
          <a:ln w="76200" cmpd="tri">
            <a:solidFill>
              <a:srgbClr val="6699FF"/>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2300" b="1">
                <a:solidFill>
                  <a:srgbClr val="571713"/>
                </a:solidFill>
                <a:latin typeface="Candara" pitchFamily="34" charset="0"/>
              </a:rPr>
              <a:t>Das Böse,</a:t>
            </a:r>
          </a:p>
          <a:p>
            <a:pPr algn="ctr" eaLnBrk="0" hangingPunct="0"/>
            <a:r>
              <a:rPr lang="en-GB" sz="2300" b="1">
                <a:solidFill>
                  <a:srgbClr val="571713"/>
                </a:solidFill>
                <a:latin typeface="Candara" pitchFamily="34" charset="0"/>
              </a:rPr>
              <a:t> egoistischer</a:t>
            </a:r>
          </a:p>
          <a:p>
            <a:pPr algn="ctr" eaLnBrk="0" hangingPunct="0"/>
            <a:r>
              <a:rPr lang="en-GB" sz="2300" b="1">
                <a:solidFill>
                  <a:srgbClr val="571713"/>
                </a:solidFill>
                <a:latin typeface="Candara" pitchFamily="34" charset="0"/>
              </a:rPr>
              <a:t> Zweck</a:t>
            </a:r>
          </a:p>
        </p:txBody>
      </p:sp>
      <p:sp>
        <p:nvSpPr>
          <p:cNvPr id="61455" name="Oval 17"/>
          <p:cNvSpPr>
            <a:spLocks noChangeArrowheads="1"/>
          </p:cNvSpPr>
          <p:nvPr/>
        </p:nvSpPr>
        <p:spPr bwMode="auto">
          <a:xfrm>
            <a:off x="4622800" y="3001963"/>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sz="1800">
              <a:solidFill>
                <a:srgbClr val="261C09"/>
              </a:solidFill>
            </a:endParaRPr>
          </a:p>
        </p:txBody>
      </p:sp>
      <p:sp>
        <p:nvSpPr>
          <p:cNvPr id="238610" name="AutoShape 18"/>
          <p:cNvSpPr>
            <a:spLocks noChangeArrowheads="1"/>
          </p:cNvSpPr>
          <p:nvPr/>
        </p:nvSpPr>
        <p:spPr bwMode="auto">
          <a:xfrm>
            <a:off x="6629400" y="4267200"/>
            <a:ext cx="3124200" cy="1905000"/>
          </a:xfrm>
          <a:prstGeom prst="roundRect">
            <a:avLst>
              <a:gd name="adj" fmla="val 0"/>
            </a:avLst>
          </a:prstGeom>
          <a:solidFill>
            <a:schemeClr val="accent1">
              <a:lumMod val="75000"/>
            </a:schemeClr>
          </a:solidFill>
          <a:ln w="25400"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2300" b="1">
                <a:solidFill>
                  <a:schemeClr val="bg1"/>
                </a:solidFill>
                <a:effectLst>
                  <a:outerShdw blurRad="38100" dist="38100" dir="2700000" algn="tl">
                    <a:srgbClr val="000000"/>
                  </a:outerShdw>
                </a:effectLst>
                <a:latin typeface="Candara" pitchFamily="34" charset="0"/>
              </a:rPr>
              <a:t>Egoistischer Standpunkt</a:t>
            </a:r>
          </a:p>
          <a:p>
            <a:pPr algn="ctr" eaLnBrk="0" hangingPunct="0"/>
            <a:r>
              <a:rPr lang="en-GB" sz="2400" b="1">
                <a:solidFill>
                  <a:schemeClr val="bg1"/>
                </a:solidFill>
                <a:effectLst>
                  <a:outerShdw blurRad="38100" dist="38100" dir="2700000" algn="tl">
                    <a:srgbClr val="000000"/>
                  </a:outerShdw>
                </a:effectLst>
                <a:latin typeface="Candara" pitchFamily="34" charset="0"/>
              </a:rPr>
              <a:t>Verantwortungslos</a:t>
            </a:r>
          </a:p>
          <a:p>
            <a:pPr algn="ctr" eaLnBrk="0" hangingPunct="0"/>
            <a:r>
              <a:rPr lang="en-GB" sz="2400" b="1">
                <a:solidFill>
                  <a:schemeClr val="bg1"/>
                </a:solidFill>
                <a:effectLst>
                  <a:outerShdw blurRad="38100" dist="38100" dir="2700000" algn="tl">
                    <a:srgbClr val="000000"/>
                  </a:outerShdw>
                </a:effectLst>
                <a:latin typeface="Candara" pitchFamily="34" charset="0"/>
              </a:rPr>
              <a:t>Ausbeutung anderer</a:t>
            </a:r>
          </a:p>
          <a:p>
            <a:pPr algn="ctr" eaLnBrk="0" hangingPunct="0"/>
            <a:r>
              <a:rPr lang="en-GB" sz="2400" b="1">
                <a:solidFill>
                  <a:schemeClr val="bg1"/>
                </a:solidFill>
                <a:effectLst>
                  <a:outerShdw blurRad="38100" dist="38100" dir="2700000" algn="tl">
                    <a:srgbClr val="000000"/>
                  </a:outerShdw>
                </a:effectLst>
                <a:latin typeface="Candara" pitchFamily="34" charset="0"/>
              </a:rPr>
              <a:t>Vermehrung des Bösen</a:t>
            </a:r>
          </a:p>
        </p:txBody>
      </p:sp>
      <p:sp>
        <p:nvSpPr>
          <p:cNvPr id="2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in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der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Familie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38603"/>
                                        </p:tgtEl>
                                        <p:attrNameLst>
                                          <p:attrName>style.visibility</p:attrName>
                                        </p:attrNameLst>
                                      </p:cBhvr>
                                      <p:to>
                                        <p:strVal val="visible"/>
                                      </p:to>
                                    </p:set>
                                    <p:anim calcmode="lin" valueType="num">
                                      <p:cBhvr>
                                        <p:cTn id="7" dur="1000" fill="hold"/>
                                        <p:tgtEl>
                                          <p:spTgt spid="238603"/>
                                        </p:tgtEl>
                                        <p:attrNameLst>
                                          <p:attrName>ppt_w</p:attrName>
                                        </p:attrNameLst>
                                      </p:cBhvr>
                                      <p:tavLst>
                                        <p:tav tm="0">
                                          <p:val>
                                            <p:strVal val="4/3*#ppt_w"/>
                                          </p:val>
                                        </p:tav>
                                        <p:tav tm="100000">
                                          <p:val>
                                            <p:strVal val="#ppt_w"/>
                                          </p:val>
                                        </p:tav>
                                      </p:tavLst>
                                    </p:anim>
                                    <p:anim calcmode="lin" valueType="num">
                                      <p:cBhvr>
                                        <p:cTn id="8" dur="1000" fill="hold"/>
                                        <p:tgtEl>
                                          <p:spTgt spid="238603"/>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23" presetClass="entr" presetSubtype="288" fill="hold" grpId="0" nodeType="afterEffect">
                                  <p:stCondLst>
                                    <p:cond delay="0"/>
                                  </p:stCondLst>
                                  <p:childTnLst>
                                    <p:set>
                                      <p:cBhvr>
                                        <p:cTn id="11" dur="1" fill="hold">
                                          <p:stCondLst>
                                            <p:cond delay="0"/>
                                          </p:stCondLst>
                                        </p:cTn>
                                        <p:tgtEl>
                                          <p:spTgt spid="238602"/>
                                        </p:tgtEl>
                                        <p:attrNameLst>
                                          <p:attrName>style.visibility</p:attrName>
                                        </p:attrNameLst>
                                      </p:cBhvr>
                                      <p:to>
                                        <p:strVal val="visible"/>
                                      </p:to>
                                    </p:set>
                                    <p:anim calcmode="lin" valueType="num">
                                      <p:cBhvr>
                                        <p:cTn id="12" dur="1000" fill="hold"/>
                                        <p:tgtEl>
                                          <p:spTgt spid="238602"/>
                                        </p:tgtEl>
                                        <p:attrNameLst>
                                          <p:attrName>ppt_w</p:attrName>
                                        </p:attrNameLst>
                                      </p:cBhvr>
                                      <p:tavLst>
                                        <p:tav tm="0">
                                          <p:val>
                                            <p:strVal val="4/3*#ppt_w"/>
                                          </p:val>
                                        </p:tav>
                                        <p:tav tm="100000">
                                          <p:val>
                                            <p:strVal val="#ppt_w"/>
                                          </p:val>
                                        </p:tav>
                                      </p:tavLst>
                                    </p:anim>
                                    <p:anim calcmode="lin" valueType="num">
                                      <p:cBhvr>
                                        <p:cTn id="13" dur="1000" fill="hold"/>
                                        <p:tgtEl>
                                          <p:spTgt spid="238602"/>
                                        </p:tgtEl>
                                        <p:attrNameLst>
                                          <p:attrName>ppt_h</p:attrName>
                                        </p:attrNameLst>
                                      </p:cBhvr>
                                      <p:tavLst>
                                        <p:tav tm="0">
                                          <p:val>
                                            <p:strVal val="4/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88" fill="hold" grpId="0" nodeType="clickEffect">
                                  <p:stCondLst>
                                    <p:cond delay="0"/>
                                  </p:stCondLst>
                                  <p:childTnLst>
                                    <p:set>
                                      <p:cBhvr>
                                        <p:cTn id="17" dur="1" fill="hold">
                                          <p:stCondLst>
                                            <p:cond delay="0"/>
                                          </p:stCondLst>
                                        </p:cTn>
                                        <p:tgtEl>
                                          <p:spTgt spid="238604"/>
                                        </p:tgtEl>
                                        <p:attrNameLst>
                                          <p:attrName>style.visibility</p:attrName>
                                        </p:attrNameLst>
                                      </p:cBhvr>
                                      <p:to>
                                        <p:strVal val="visible"/>
                                      </p:to>
                                    </p:set>
                                    <p:anim calcmode="lin" valueType="num">
                                      <p:cBhvr>
                                        <p:cTn id="18" dur="1000" fill="hold"/>
                                        <p:tgtEl>
                                          <p:spTgt spid="238604"/>
                                        </p:tgtEl>
                                        <p:attrNameLst>
                                          <p:attrName>ppt_w</p:attrName>
                                        </p:attrNameLst>
                                      </p:cBhvr>
                                      <p:tavLst>
                                        <p:tav tm="0">
                                          <p:val>
                                            <p:strVal val="4/3*#ppt_w"/>
                                          </p:val>
                                        </p:tav>
                                        <p:tav tm="100000">
                                          <p:val>
                                            <p:strVal val="#ppt_w"/>
                                          </p:val>
                                        </p:tav>
                                      </p:tavLst>
                                    </p:anim>
                                    <p:anim calcmode="lin" valueType="num">
                                      <p:cBhvr>
                                        <p:cTn id="19" dur="1000" fill="hold"/>
                                        <p:tgtEl>
                                          <p:spTgt spid="238604"/>
                                        </p:tgtEl>
                                        <p:attrNameLst>
                                          <p:attrName>ppt_h</p:attrName>
                                        </p:attrNameLst>
                                      </p:cBhvr>
                                      <p:tavLst>
                                        <p:tav tm="0">
                                          <p:val>
                                            <p:strVal val="4/3*#ppt_h"/>
                                          </p:val>
                                        </p:tav>
                                        <p:tav tm="100000">
                                          <p:val>
                                            <p:strVal val="#ppt_h"/>
                                          </p:val>
                                        </p:tav>
                                      </p:tavLst>
                                    </p:anim>
                                  </p:childTnLst>
                                </p:cTn>
                              </p:par>
                            </p:childTnLst>
                          </p:cTn>
                        </p:par>
                        <p:par>
                          <p:cTn id="20" fill="hold">
                            <p:stCondLst>
                              <p:cond delay="1000"/>
                            </p:stCondLst>
                            <p:childTnLst>
                              <p:par>
                                <p:cTn id="21" presetID="23" presetClass="entr" presetSubtype="288" fill="hold" grpId="0" nodeType="afterEffect">
                                  <p:stCondLst>
                                    <p:cond delay="0"/>
                                  </p:stCondLst>
                                  <p:childTnLst>
                                    <p:set>
                                      <p:cBhvr>
                                        <p:cTn id="22" dur="1" fill="hold">
                                          <p:stCondLst>
                                            <p:cond delay="0"/>
                                          </p:stCondLst>
                                        </p:cTn>
                                        <p:tgtEl>
                                          <p:spTgt spid="238605"/>
                                        </p:tgtEl>
                                        <p:attrNameLst>
                                          <p:attrName>style.visibility</p:attrName>
                                        </p:attrNameLst>
                                      </p:cBhvr>
                                      <p:to>
                                        <p:strVal val="visible"/>
                                      </p:to>
                                    </p:set>
                                    <p:anim calcmode="lin" valueType="num">
                                      <p:cBhvr>
                                        <p:cTn id="23" dur="1000" fill="hold"/>
                                        <p:tgtEl>
                                          <p:spTgt spid="238605"/>
                                        </p:tgtEl>
                                        <p:attrNameLst>
                                          <p:attrName>ppt_w</p:attrName>
                                        </p:attrNameLst>
                                      </p:cBhvr>
                                      <p:tavLst>
                                        <p:tav tm="0">
                                          <p:val>
                                            <p:strVal val="4/3*#ppt_w"/>
                                          </p:val>
                                        </p:tav>
                                        <p:tav tm="100000">
                                          <p:val>
                                            <p:strVal val="#ppt_w"/>
                                          </p:val>
                                        </p:tav>
                                      </p:tavLst>
                                    </p:anim>
                                    <p:anim calcmode="lin" valueType="num">
                                      <p:cBhvr>
                                        <p:cTn id="24" dur="1000" fill="hold"/>
                                        <p:tgtEl>
                                          <p:spTgt spid="238605"/>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38610"/>
                                        </p:tgtEl>
                                        <p:attrNameLst>
                                          <p:attrName>style.visibility</p:attrName>
                                        </p:attrNameLst>
                                      </p:cBhvr>
                                      <p:to>
                                        <p:strVal val="visible"/>
                                      </p:to>
                                    </p:set>
                                    <p:animEffect transition="in" filter="fade">
                                      <p:cBhvr>
                                        <p:cTn id="28" dur="2000"/>
                                        <p:tgtEl>
                                          <p:spTgt spid="23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2" grpId="0"/>
      <p:bldP spid="238603" grpId="0"/>
      <p:bldP spid="238604" grpId="0"/>
      <p:bldP spid="238605" grpId="0"/>
      <p:bldP spid="2386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5335587" y="3346450"/>
            <a:ext cx="990600" cy="1651000"/>
            <a:chOff x="2016" y="1824"/>
            <a:chExt cx="635" cy="909"/>
          </a:xfrm>
          <a:effectLst>
            <a:outerShdw blurRad="50800" dist="38100" dir="2700000" algn="tl" rotWithShape="0">
              <a:prstClr val="black">
                <a:alpha val="40000"/>
              </a:prstClr>
            </a:outerShdw>
          </a:effectLst>
        </p:grpSpPr>
        <p:sp>
          <p:nvSpPr>
            <p:cNvPr id="236547" name="Freeform 3"/>
            <p:cNvSpPr>
              <a:spLocks/>
            </p:cNvSpPr>
            <p:nvPr/>
          </p:nvSpPr>
          <p:spPr bwMode="auto">
            <a:xfrm>
              <a:off x="2023"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sp>
          <p:nvSpPr>
            <p:cNvPr id="236548" name="Freeform 4"/>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grpSp>
      <p:sp>
        <p:nvSpPr>
          <p:cNvPr id="236550" name="Oval 6"/>
          <p:cNvSpPr>
            <a:spLocks noChangeArrowheads="1"/>
          </p:cNvSpPr>
          <p:nvPr/>
        </p:nvSpPr>
        <p:spPr bwMode="auto">
          <a:xfrm>
            <a:off x="1589088" y="1066800"/>
            <a:ext cx="1497012" cy="936625"/>
          </a:xfrm>
          <a:prstGeom prst="ellipse">
            <a:avLst/>
          </a:prstGeom>
          <a:solidFill>
            <a:schemeClr val="accent3">
              <a:lumMod val="75000"/>
            </a:schemeClr>
          </a:solidFill>
          <a:ln w="25400" cap="sq" algn="ctr">
            <a:solidFill>
              <a:schemeClr val="tx2"/>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3200" b="1">
                <a:solidFill>
                  <a:srgbClr val="F8F8F8"/>
                </a:solidFill>
                <a:effectLst>
                  <a:outerShdw blurRad="38100" dist="38100" dir="2700000" algn="tl">
                    <a:srgbClr val="000000"/>
                  </a:outerShdw>
                </a:effectLst>
                <a:latin typeface="Candara" pitchFamily="34" charset="0"/>
              </a:rPr>
              <a:t>Gott</a:t>
            </a:r>
          </a:p>
        </p:txBody>
      </p:sp>
      <p:sp>
        <p:nvSpPr>
          <p:cNvPr id="236551" name="Oval 7"/>
          <p:cNvSpPr>
            <a:spLocks noChangeArrowheads="1"/>
          </p:cNvSpPr>
          <p:nvPr/>
        </p:nvSpPr>
        <p:spPr bwMode="auto">
          <a:xfrm>
            <a:off x="1604963" y="3730625"/>
            <a:ext cx="1497012" cy="936625"/>
          </a:xfrm>
          <a:prstGeom prst="ellipse">
            <a:avLst/>
          </a:prstGeom>
          <a:solidFill>
            <a:schemeClr val="accent1">
              <a:lumMod val="75000"/>
            </a:schemeClr>
          </a:solidFill>
          <a:ln w="12700" cap="sq" algn="ctr">
            <a:solidFill>
              <a:srgbClr val="00FFFF"/>
            </a:solidFill>
            <a:round/>
            <a:headEnd/>
            <a:tailEnd/>
          </a:ln>
          <a:effectLst/>
        </p:spPr>
        <p:txBody>
          <a:bodyPr wrap="none" anchor="ctr"/>
          <a:lstStyle/>
          <a:p>
            <a:pPr algn="ctr" eaLnBrk="0" hangingPunct="0"/>
            <a:r>
              <a:rPr lang="en-GB" sz="3000" b="1">
                <a:solidFill>
                  <a:schemeClr val="bg2"/>
                </a:solidFill>
                <a:effectLst>
                  <a:outerShdw blurRad="38100" dist="38100" dir="2700000" algn="tl">
                    <a:srgbClr val="000000"/>
                  </a:outerShdw>
                </a:effectLst>
                <a:latin typeface="Candara" pitchFamily="34" charset="0"/>
              </a:rPr>
              <a:t>Mensch</a:t>
            </a:r>
          </a:p>
        </p:txBody>
      </p:sp>
      <p:grpSp>
        <p:nvGrpSpPr>
          <p:cNvPr id="3" name="Group 8"/>
          <p:cNvGrpSpPr>
            <a:grpSpLocks/>
          </p:cNvGrpSpPr>
          <p:nvPr/>
        </p:nvGrpSpPr>
        <p:grpSpPr bwMode="auto">
          <a:xfrm>
            <a:off x="1838325" y="2135188"/>
            <a:ext cx="1073150" cy="1524000"/>
            <a:chOff x="2016" y="1824"/>
            <a:chExt cx="635" cy="909"/>
          </a:xfrm>
          <a:effectLst>
            <a:outerShdw blurRad="50800" dist="38100" dir="2700000" algn="tl" rotWithShape="0">
              <a:prstClr val="black">
                <a:alpha val="40000"/>
              </a:prstClr>
            </a:outerShdw>
          </a:effectLst>
        </p:grpSpPr>
        <p:sp>
          <p:nvSpPr>
            <p:cNvPr id="236553" name="Freeform 9"/>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sp>
          <p:nvSpPr>
            <p:cNvPr id="236554" name="Freeform 10"/>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grpSp>
      <p:sp>
        <p:nvSpPr>
          <p:cNvPr id="236555" name="Rectangle 11"/>
          <p:cNvSpPr>
            <a:spLocks noChangeArrowheads="1"/>
          </p:cNvSpPr>
          <p:nvPr/>
        </p:nvSpPr>
        <p:spPr bwMode="auto">
          <a:xfrm rot="-7274722">
            <a:off x="5077619" y="4155282"/>
            <a:ext cx="1441450" cy="157162"/>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sp>
        <p:nvSpPr>
          <p:cNvPr id="236556" name="Rectangle 12"/>
          <p:cNvSpPr>
            <a:spLocks noChangeArrowheads="1"/>
          </p:cNvSpPr>
          <p:nvPr/>
        </p:nvSpPr>
        <p:spPr bwMode="auto">
          <a:xfrm rot="-9074722">
            <a:off x="1590675" y="2794000"/>
            <a:ext cx="1562100" cy="144463"/>
          </a:xfrm>
          <a:prstGeom prst="rect">
            <a:avLst/>
          </a:prstGeom>
          <a:solidFill>
            <a:srgbClr val="CC0000"/>
          </a:solidFill>
          <a:ln w="9525" algn="ctr">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sp>
        <p:nvSpPr>
          <p:cNvPr id="236557" name="Text Box 13"/>
          <p:cNvSpPr txBox="1">
            <a:spLocks noChangeArrowheads="1"/>
          </p:cNvSpPr>
          <p:nvPr/>
        </p:nvSpPr>
        <p:spPr bwMode="auto">
          <a:xfrm>
            <a:off x="3386138" y="1211263"/>
            <a:ext cx="5986462" cy="595312"/>
          </a:xfrm>
          <a:prstGeom prst="rect">
            <a:avLst/>
          </a:prstGeom>
          <a:noFill/>
          <a:ln w="9525">
            <a:noFill/>
            <a:miter lim="800000"/>
            <a:headEnd/>
            <a:tailEnd/>
          </a:ln>
          <a:effectLst/>
        </p:spPr>
        <p:txBody>
          <a:bodyPr>
            <a:spAutoFit/>
          </a:bodyPr>
          <a:lstStyle/>
          <a:p>
            <a:pPr eaLnBrk="0" hangingPunct="0">
              <a:spcBef>
                <a:spcPct val="50000"/>
              </a:spcBef>
            </a:pPr>
            <a:r>
              <a:rPr lang="en-GB" sz="3300" b="1">
                <a:latin typeface="Candara" pitchFamily="34" charset="0"/>
              </a:rPr>
              <a:t>1) Trennung von Gott</a:t>
            </a:r>
          </a:p>
        </p:txBody>
      </p:sp>
      <p:sp>
        <p:nvSpPr>
          <p:cNvPr id="236558" name="Oval 14"/>
          <p:cNvSpPr>
            <a:spLocks noChangeArrowheads="1"/>
          </p:cNvSpPr>
          <p:nvPr/>
        </p:nvSpPr>
        <p:spPr bwMode="auto">
          <a:xfrm>
            <a:off x="3441700" y="3730625"/>
            <a:ext cx="1497013" cy="936625"/>
          </a:xfrm>
          <a:prstGeom prst="ellipse">
            <a:avLst/>
          </a:prstGeom>
          <a:solidFill>
            <a:schemeClr val="accent3">
              <a:lumMod val="75000"/>
            </a:schemeClr>
          </a:solidFill>
          <a:ln w="25400" cap="sq" algn="ctr">
            <a:solidFill>
              <a:schemeClr val="tx2"/>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3200" b="1">
                <a:solidFill>
                  <a:srgbClr val="F8F8F8"/>
                </a:solidFill>
                <a:effectLst>
                  <a:outerShdw blurRad="38100" dist="38100" dir="2700000" algn="tl">
                    <a:srgbClr val="000000"/>
                  </a:outerShdw>
                </a:effectLst>
                <a:latin typeface="Candara" pitchFamily="34" charset="0"/>
              </a:rPr>
              <a:t>Geist</a:t>
            </a:r>
          </a:p>
        </p:txBody>
      </p:sp>
      <p:sp>
        <p:nvSpPr>
          <p:cNvPr id="236559" name="Oval 15"/>
          <p:cNvSpPr>
            <a:spLocks noChangeArrowheads="1"/>
          </p:cNvSpPr>
          <p:nvPr/>
        </p:nvSpPr>
        <p:spPr bwMode="auto">
          <a:xfrm>
            <a:off x="6719888" y="3730625"/>
            <a:ext cx="1497012" cy="936625"/>
          </a:xfrm>
          <a:prstGeom prst="ellipse">
            <a:avLst/>
          </a:prstGeom>
          <a:solidFill>
            <a:schemeClr val="accent1">
              <a:lumMod val="75000"/>
            </a:schemeClr>
          </a:solidFill>
          <a:ln w="12700" cap="sq" algn="ctr">
            <a:solidFill>
              <a:srgbClr val="00FFFF"/>
            </a:solidFill>
            <a:round/>
            <a:headEnd/>
            <a:tailEnd/>
          </a:ln>
          <a:effectLst/>
        </p:spPr>
        <p:txBody>
          <a:bodyPr wrap="none" anchor="ctr"/>
          <a:lstStyle/>
          <a:p>
            <a:pPr algn="ctr" eaLnBrk="0" hangingPunct="0"/>
            <a:r>
              <a:rPr lang="en-GB" sz="3000" b="1">
                <a:solidFill>
                  <a:schemeClr val="bg2"/>
                </a:solidFill>
                <a:effectLst>
                  <a:outerShdw blurRad="38100" dist="38100" dir="2700000" algn="tl">
                    <a:srgbClr val="000000"/>
                  </a:outerShdw>
                </a:effectLst>
                <a:latin typeface="Candara" pitchFamily="34" charset="0"/>
              </a:rPr>
              <a:t>Körper</a:t>
            </a:r>
          </a:p>
        </p:txBody>
      </p:sp>
      <p:sp>
        <p:nvSpPr>
          <p:cNvPr id="236560" name="Rectangle 16"/>
          <p:cNvSpPr>
            <a:spLocks noChangeArrowheads="1"/>
          </p:cNvSpPr>
          <p:nvPr/>
        </p:nvSpPr>
        <p:spPr bwMode="auto">
          <a:xfrm rot="-1800000">
            <a:off x="1590675" y="2794000"/>
            <a:ext cx="1562100" cy="1444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sp>
        <p:nvSpPr>
          <p:cNvPr id="236561" name="Rectangle 17"/>
          <p:cNvSpPr>
            <a:spLocks noChangeArrowheads="1"/>
          </p:cNvSpPr>
          <p:nvPr/>
        </p:nvSpPr>
        <p:spPr bwMode="auto">
          <a:xfrm rot="-3795044">
            <a:off x="5077619" y="4155282"/>
            <a:ext cx="1441450" cy="157162"/>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sp>
        <p:nvSpPr>
          <p:cNvPr id="236562" name="Text Box 18"/>
          <p:cNvSpPr txBox="1">
            <a:spLocks noChangeArrowheads="1"/>
          </p:cNvSpPr>
          <p:nvPr/>
        </p:nvSpPr>
        <p:spPr bwMode="auto">
          <a:xfrm>
            <a:off x="3359150" y="2851150"/>
            <a:ext cx="5986463" cy="595313"/>
          </a:xfrm>
          <a:prstGeom prst="rect">
            <a:avLst/>
          </a:prstGeom>
          <a:noFill/>
          <a:ln w="9525">
            <a:noFill/>
            <a:miter lim="800000"/>
            <a:headEnd/>
            <a:tailEnd/>
          </a:ln>
          <a:effectLst/>
        </p:spPr>
        <p:txBody>
          <a:bodyPr>
            <a:spAutoFit/>
          </a:bodyPr>
          <a:lstStyle/>
          <a:p>
            <a:pPr eaLnBrk="0" hangingPunct="0">
              <a:spcBef>
                <a:spcPct val="50000"/>
              </a:spcBef>
            </a:pPr>
            <a:r>
              <a:rPr lang="en-GB" sz="3300" b="1">
                <a:latin typeface="Candara" pitchFamily="34" charset="0"/>
              </a:rPr>
              <a:t>2) </a:t>
            </a:r>
            <a:r>
              <a:rPr lang="en-GB" sz="3000" b="1">
                <a:latin typeface="Candara" pitchFamily="34" charset="0"/>
              </a:rPr>
              <a:t>Konflikte auf persönlicher Ebene</a:t>
            </a:r>
          </a:p>
        </p:txBody>
      </p:sp>
      <p:sp>
        <p:nvSpPr>
          <p:cNvPr id="236563" name="Text Box 19"/>
          <p:cNvSpPr txBox="1">
            <a:spLocks noChangeArrowheads="1"/>
          </p:cNvSpPr>
          <p:nvPr/>
        </p:nvSpPr>
        <p:spPr bwMode="auto">
          <a:xfrm>
            <a:off x="3130550" y="4594225"/>
            <a:ext cx="2106613" cy="579438"/>
          </a:xfrm>
          <a:prstGeom prst="rect">
            <a:avLst/>
          </a:prstGeom>
          <a:noFill/>
          <a:ln w="9525">
            <a:noFill/>
            <a:miter lim="800000"/>
            <a:headEnd/>
            <a:tailEnd/>
          </a:ln>
        </p:spPr>
        <p:txBody>
          <a:bodyPr>
            <a:spAutoFit/>
          </a:bodyPr>
          <a:lstStyle/>
          <a:p>
            <a:pPr algn="ctr" eaLnBrk="0" hangingPunct="0">
              <a:spcBef>
                <a:spcPct val="50000"/>
              </a:spcBef>
            </a:pPr>
            <a:r>
              <a:rPr lang="en-GB" sz="3200" b="1">
                <a:latin typeface="Candara" pitchFamily="34" charset="0"/>
              </a:rPr>
              <a:t>(Spirituell)</a:t>
            </a:r>
          </a:p>
        </p:txBody>
      </p:sp>
      <p:sp>
        <p:nvSpPr>
          <p:cNvPr id="236564" name="Text Box 20"/>
          <p:cNvSpPr txBox="1">
            <a:spLocks noChangeArrowheads="1"/>
          </p:cNvSpPr>
          <p:nvPr/>
        </p:nvSpPr>
        <p:spPr bwMode="auto">
          <a:xfrm>
            <a:off x="6407150" y="4594225"/>
            <a:ext cx="2106613" cy="579438"/>
          </a:xfrm>
          <a:prstGeom prst="rect">
            <a:avLst/>
          </a:prstGeom>
          <a:noFill/>
          <a:ln w="9525">
            <a:noFill/>
            <a:miter lim="800000"/>
            <a:headEnd/>
            <a:tailEnd/>
          </a:ln>
        </p:spPr>
        <p:txBody>
          <a:bodyPr>
            <a:spAutoFit/>
          </a:bodyPr>
          <a:lstStyle/>
          <a:p>
            <a:pPr algn="ctr" eaLnBrk="0" hangingPunct="0">
              <a:spcBef>
                <a:spcPct val="50000"/>
              </a:spcBef>
            </a:pPr>
            <a:r>
              <a:rPr lang="en-GB" sz="3200" b="1">
                <a:latin typeface="Candara" pitchFamily="34" charset="0"/>
              </a:rPr>
              <a:t>(Physisch)</a:t>
            </a:r>
          </a:p>
        </p:txBody>
      </p:sp>
      <p:sp>
        <p:nvSpPr>
          <p:cNvPr id="236565" name="Text Box 21"/>
          <p:cNvSpPr txBox="1">
            <a:spLocks noChangeArrowheads="1"/>
          </p:cNvSpPr>
          <p:nvPr/>
        </p:nvSpPr>
        <p:spPr bwMode="auto">
          <a:xfrm>
            <a:off x="3286125" y="5105400"/>
            <a:ext cx="2339975" cy="1198563"/>
          </a:xfrm>
          <a:prstGeom prst="rect">
            <a:avLst/>
          </a:prstGeom>
          <a:noFill/>
          <a:ln w="9525">
            <a:noFill/>
            <a:miter lim="800000"/>
            <a:headEnd/>
            <a:tailEnd/>
          </a:ln>
          <a:effectLst/>
        </p:spPr>
        <p:txBody>
          <a:bodyPr>
            <a:spAutoFit/>
          </a:bodyPr>
          <a:lstStyle/>
          <a:p>
            <a:pPr marL="266700" indent="-266700" eaLnBrk="0" hangingPunct="0">
              <a:spcBef>
                <a:spcPct val="20000"/>
              </a:spcBef>
              <a:buFontTx/>
              <a:buChar char="•"/>
            </a:pPr>
            <a:r>
              <a:rPr lang="en-GB" sz="3300" b="1">
                <a:solidFill>
                  <a:srgbClr val="261C09"/>
                </a:solidFill>
                <a:latin typeface="Candara" pitchFamily="34" charset="0"/>
              </a:rPr>
              <a:t>Das Ganze</a:t>
            </a:r>
          </a:p>
          <a:p>
            <a:pPr marL="266700" indent="-266700" eaLnBrk="0" hangingPunct="0">
              <a:spcBef>
                <a:spcPct val="20000"/>
              </a:spcBef>
              <a:buFontTx/>
              <a:buChar char="•"/>
            </a:pPr>
            <a:r>
              <a:rPr lang="en-GB" sz="3300" b="1">
                <a:solidFill>
                  <a:srgbClr val="261C09"/>
                </a:solidFill>
                <a:latin typeface="Candara" pitchFamily="34" charset="0"/>
              </a:rPr>
              <a:t>Andere</a:t>
            </a:r>
          </a:p>
        </p:txBody>
      </p:sp>
      <p:sp>
        <p:nvSpPr>
          <p:cNvPr id="236566" name="Text Box 22"/>
          <p:cNvSpPr txBox="1">
            <a:spLocks noChangeArrowheads="1"/>
          </p:cNvSpPr>
          <p:nvPr/>
        </p:nvSpPr>
        <p:spPr bwMode="auto">
          <a:xfrm>
            <a:off x="6657975" y="5105400"/>
            <a:ext cx="2339975" cy="595313"/>
          </a:xfrm>
          <a:prstGeom prst="rect">
            <a:avLst/>
          </a:prstGeom>
          <a:noFill/>
          <a:ln w="9525">
            <a:noFill/>
            <a:miter lim="800000"/>
            <a:headEnd/>
            <a:tailEnd/>
          </a:ln>
          <a:effectLst/>
        </p:spPr>
        <p:txBody>
          <a:bodyPr>
            <a:spAutoFit/>
          </a:bodyPr>
          <a:lstStyle/>
          <a:p>
            <a:pPr marL="266700" indent="-266700" eaLnBrk="0" hangingPunct="0">
              <a:spcBef>
                <a:spcPct val="20000"/>
              </a:spcBef>
              <a:buFontTx/>
              <a:buChar char="•"/>
            </a:pPr>
            <a:r>
              <a:rPr lang="en-GB" sz="3300" b="1">
                <a:solidFill>
                  <a:srgbClr val="261C09"/>
                </a:solidFill>
                <a:latin typeface="Candara" pitchFamily="34" charset="0"/>
              </a:rPr>
              <a:t>Selbst</a:t>
            </a:r>
          </a:p>
        </p:txBody>
      </p:sp>
      <p:sp>
        <p:nvSpPr>
          <p:cNvPr id="236567" name="AutoShape 23"/>
          <p:cNvSpPr>
            <a:spLocks noChangeArrowheads="1"/>
          </p:cNvSpPr>
          <p:nvPr/>
        </p:nvSpPr>
        <p:spPr bwMode="auto">
          <a:xfrm rot="5400000">
            <a:off x="5141913" y="1423987"/>
            <a:ext cx="1092200" cy="1793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60000"/>
              <a:lumOff val="40000"/>
            </a:schemeClr>
          </a:solidFill>
          <a:ln w="254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GB" sz="1800">
              <a:cs typeface="+mn-cs"/>
            </a:endParaRPr>
          </a:p>
        </p:txBody>
      </p:sp>
      <p:sp>
        <p:nvSpPr>
          <p:cNvPr id="2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Wurzel</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aller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36550"/>
                                        </p:tgtEl>
                                        <p:attrNameLst>
                                          <p:attrName>style.visibility</p:attrName>
                                        </p:attrNameLst>
                                      </p:cBhvr>
                                      <p:to>
                                        <p:strVal val="visible"/>
                                      </p:to>
                                    </p:set>
                                    <p:anim calcmode="lin" valueType="num">
                                      <p:cBhvr>
                                        <p:cTn id="7" dur="500" fill="hold"/>
                                        <p:tgtEl>
                                          <p:spTgt spid="236550"/>
                                        </p:tgtEl>
                                        <p:attrNameLst>
                                          <p:attrName>ppt_w</p:attrName>
                                        </p:attrNameLst>
                                      </p:cBhvr>
                                      <p:tavLst>
                                        <p:tav tm="0">
                                          <p:val>
                                            <p:strVal val="2/3*#ppt_w"/>
                                          </p:val>
                                        </p:tav>
                                        <p:tav tm="100000">
                                          <p:val>
                                            <p:strVal val="#ppt_w"/>
                                          </p:val>
                                        </p:tav>
                                      </p:tavLst>
                                    </p:anim>
                                    <p:anim calcmode="lin" valueType="num">
                                      <p:cBhvr>
                                        <p:cTn id="8" dur="500" fill="hold"/>
                                        <p:tgtEl>
                                          <p:spTgt spid="236550"/>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6557"/>
                                        </p:tgtEl>
                                        <p:attrNameLst>
                                          <p:attrName>style.visibility</p:attrName>
                                        </p:attrNameLst>
                                      </p:cBhvr>
                                      <p:to>
                                        <p:strVal val="visible"/>
                                      </p:to>
                                    </p:set>
                                    <p:animEffect transition="in" filter="fade">
                                      <p:cBhvr>
                                        <p:cTn id="12" dur="500"/>
                                        <p:tgtEl>
                                          <p:spTgt spid="236557"/>
                                        </p:tgtEl>
                                      </p:cBhvr>
                                    </p:animEffect>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Horizontal)">
                                      <p:cBhvr>
                                        <p:cTn id="16" dur="500"/>
                                        <p:tgtEl>
                                          <p:spTgt spid="3"/>
                                        </p:tgtEl>
                                      </p:cBhvr>
                                    </p:animEffect>
                                  </p:childTnLst>
                                </p:cTn>
                              </p:par>
                            </p:childTnLst>
                          </p:cTn>
                        </p:par>
                        <p:par>
                          <p:cTn id="17" fill="hold">
                            <p:stCondLst>
                              <p:cond delay="1500"/>
                            </p:stCondLst>
                            <p:childTnLst>
                              <p:par>
                                <p:cTn id="18" presetID="23" presetClass="entr" presetSubtype="272" fill="hold" grpId="0" nodeType="afterEffect">
                                  <p:stCondLst>
                                    <p:cond delay="0"/>
                                  </p:stCondLst>
                                  <p:childTnLst>
                                    <p:set>
                                      <p:cBhvr>
                                        <p:cTn id="19" dur="1" fill="hold">
                                          <p:stCondLst>
                                            <p:cond delay="0"/>
                                          </p:stCondLst>
                                        </p:cTn>
                                        <p:tgtEl>
                                          <p:spTgt spid="236551"/>
                                        </p:tgtEl>
                                        <p:attrNameLst>
                                          <p:attrName>style.visibility</p:attrName>
                                        </p:attrNameLst>
                                      </p:cBhvr>
                                      <p:to>
                                        <p:strVal val="visible"/>
                                      </p:to>
                                    </p:set>
                                    <p:anim calcmode="lin" valueType="num">
                                      <p:cBhvr>
                                        <p:cTn id="20" dur="500" fill="hold"/>
                                        <p:tgtEl>
                                          <p:spTgt spid="236551"/>
                                        </p:tgtEl>
                                        <p:attrNameLst>
                                          <p:attrName>ppt_w</p:attrName>
                                        </p:attrNameLst>
                                      </p:cBhvr>
                                      <p:tavLst>
                                        <p:tav tm="0">
                                          <p:val>
                                            <p:strVal val="2/3*#ppt_w"/>
                                          </p:val>
                                        </p:tav>
                                        <p:tav tm="100000">
                                          <p:val>
                                            <p:strVal val="#ppt_w"/>
                                          </p:val>
                                        </p:tav>
                                      </p:tavLst>
                                    </p:anim>
                                    <p:anim calcmode="lin" valueType="num">
                                      <p:cBhvr>
                                        <p:cTn id="21" dur="500" fill="hold"/>
                                        <p:tgtEl>
                                          <p:spTgt spid="236551"/>
                                        </p:tgtEl>
                                        <p:attrNameLst>
                                          <p:attrName>ppt_h</p:attrName>
                                        </p:attrNameLst>
                                      </p:cBhvr>
                                      <p:tavLst>
                                        <p:tav tm="0">
                                          <p:val>
                                            <p:strVal val="2/3*#ppt_h"/>
                                          </p:val>
                                        </p:tav>
                                        <p:tav tm="100000">
                                          <p:val>
                                            <p:strVal val="#ppt_h"/>
                                          </p:val>
                                        </p:tav>
                                      </p:tavLst>
                                    </p:anim>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2365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65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36567"/>
                                        </p:tgtEl>
                                        <p:attrNameLst>
                                          <p:attrName>style.visibility</p:attrName>
                                        </p:attrNameLst>
                                      </p:cBhvr>
                                      <p:to>
                                        <p:strVal val="visible"/>
                                      </p:to>
                                    </p:set>
                                    <p:animEffect transition="in" filter="wipe(up)">
                                      <p:cBhvr>
                                        <p:cTn id="31" dur="500"/>
                                        <p:tgtEl>
                                          <p:spTgt spid="23656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36562"/>
                                        </p:tgtEl>
                                        <p:attrNameLst>
                                          <p:attrName>style.visibility</p:attrName>
                                        </p:attrNameLst>
                                      </p:cBhvr>
                                      <p:to>
                                        <p:strVal val="visible"/>
                                      </p:to>
                                    </p:set>
                                    <p:animEffect transition="in" filter="fade">
                                      <p:cBhvr>
                                        <p:cTn id="35" dur="500"/>
                                        <p:tgtEl>
                                          <p:spTgt spid="236562"/>
                                        </p:tgtEl>
                                      </p:cBhvr>
                                    </p:animEffect>
                                  </p:childTnLst>
                                </p:cTn>
                              </p:par>
                            </p:childTnLst>
                          </p:cTn>
                        </p:par>
                        <p:par>
                          <p:cTn id="36" fill="hold">
                            <p:stCondLst>
                              <p:cond delay="1000"/>
                            </p:stCondLst>
                            <p:childTnLst>
                              <p:par>
                                <p:cTn id="37" presetID="23" presetClass="entr" presetSubtype="272" fill="hold" grpId="0" nodeType="afterEffect">
                                  <p:stCondLst>
                                    <p:cond delay="0"/>
                                  </p:stCondLst>
                                  <p:childTnLst>
                                    <p:set>
                                      <p:cBhvr>
                                        <p:cTn id="38" dur="1" fill="hold">
                                          <p:stCondLst>
                                            <p:cond delay="0"/>
                                          </p:stCondLst>
                                        </p:cTn>
                                        <p:tgtEl>
                                          <p:spTgt spid="236558"/>
                                        </p:tgtEl>
                                        <p:attrNameLst>
                                          <p:attrName>style.visibility</p:attrName>
                                        </p:attrNameLst>
                                      </p:cBhvr>
                                      <p:to>
                                        <p:strVal val="visible"/>
                                      </p:to>
                                    </p:set>
                                    <p:anim calcmode="lin" valueType="num">
                                      <p:cBhvr>
                                        <p:cTn id="39" dur="500" fill="hold"/>
                                        <p:tgtEl>
                                          <p:spTgt spid="236558"/>
                                        </p:tgtEl>
                                        <p:attrNameLst>
                                          <p:attrName>ppt_w</p:attrName>
                                        </p:attrNameLst>
                                      </p:cBhvr>
                                      <p:tavLst>
                                        <p:tav tm="0">
                                          <p:val>
                                            <p:strVal val="2/3*#ppt_w"/>
                                          </p:val>
                                        </p:tav>
                                        <p:tav tm="100000">
                                          <p:val>
                                            <p:strVal val="#ppt_w"/>
                                          </p:val>
                                        </p:tav>
                                      </p:tavLst>
                                    </p:anim>
                                    <p:anim calcmode="lin" valueType="num">
                                      <p:cBhvr>
                                        <p:cTn id="40" dur="500" fill="hold"/>
                                        <p:tgtEl>
                                          <p:spTgt spid="236558"/>
                                        </p:tgtEl>
                                        <p:attrNameLst>
                                          <p:attrName>ppt_h</p:attrName>
                                        </p:attrNameLst>
                                      </p:cBhvr>
                                      <p:tavLst>
                                        <p:tav tm="0">
                                          <p:val>
                                            <p:strVal val="2/3*#ppt_h"/>
                                          </p:val>
                                        </p:tav>
                                        <p:tav tm="100000">
                                          <p:val>
                                            <p:strVal val="#ppt_h"/>
                                          </p:val>
                                        </p:tav>
                                      </p:tavLst>
                                    </p:anim>
                                  </p:childTnLst>
                                </p:cTn>
                              </p:par>
                            </p:childTnLst>
                          </p:cTn>
                        </p:par>
                        <p:par>
                          <p:cTn id="41" fill="hold">
                            <p:stCondLst>
                              <p:cond delay="1500"/>
                            </p:stCondLst>
                            <p:childTnLst>
                              <p:par>
                                <p:cTn id="42" presetID="1" presetClass="entr" presetSubtype="0" fill="hold" grpId="0" nodeType="afterEffect">
                                  <p:stCondLst>
                                    <p:cond delay="0"/>
                                  </p:stCondLst>
                                  <p:childTnLst>
                                    <p:set>
                                      <p:cBhvr>
                                        <p:cTn id="43" dur="1" fill="hold">
                                          <p:stCondLst>
                                            <p:cond delay="0"/>
                                          </p:stCondLst>
                                        </p:cTn>
                                        <p:tgtEl>
                                          <p:spTgt spid="236563"/>
                                        </p:tgtEl>
                                        <p:attrNameLst>
                                          <p:attrName>style.visibility</p:attrName>
                                        </p:attrNameLst>
                                      </p:cBhvr>
                                      <p:to>
                                        <p:strVal val="visible"/>
                                      </p:to>
                                    </p:set>
                                  </p:childTnLst>
                                </p:cTn>
                              </p:par>
                            </p:childTnLst>
                          </p:cTn>
                        </p:par>
                        <p:par>
                          <p:cTn id="44" fill="hold">
                            <p:stCondLst>
                              <p:cond delay="1500"/>
                            </p:stCondLst>
                            <p:childTnLst>
                              <p:par>
                                <p:cTn id="45" presetID="23" presetClass="entr" presetSubtype="272" fill="hold" grpId="0" nodeType="afterEffect">
                                  <p:stCondLst>
                                    <p:cond delay="0"/>
                                  </p:stCondLst>
                                  <p:childTnLst>
                                    <p:set>
                                      <p:cBhvr>
                                        <p:cTn id="46" dur="1" fill="hold">
                                          <p:stCondLst>
                                            <p:cond delay="0"/>
                                          </p:stCondLst>
                                        </p:cTn>
                                        <p:tgtEl>
                                          <p:spTgt spid="236559"/>
                                        </p:tgtEl>
                                        <p:attrNameLst>
                                          <p:attrName>style.visibility</p:attrName>
                                        </p:attrNameLst>
                                      </p:cBhvr>
                                      <p:to>
                                        <p:strVal val="visible"/>
                                      </p:to>
                                    </p:set>
                                    <p:anim calcmode="lin" valueType="num">
                                      <p:cBhvr>
                                        <p:cTn id="47" dur="500" fill="hold"/>
                                        <p:tgtEl>
                                          <p:spTgt spid="236559"/>
                                        </p:tgtEl>
                                        <p:attrNameLst>
                                          <p:attrName>ppt_w</p:attrName>
                                        </p:attrNameLst>
                                      </p:cBhvr>
                                      <p:tavLst>
                                        <p:tav tm="0">
                                          <p:val>
                                            <p:strVal val="2/3*#ppt_w"/>
                                          </p:val>
                                        </p:tav>
                                        <p:tav tm="100000">
                                          <p:val>
                                            <p:strVal val="#ppt_w"/>
                                          </p:val>
                                        </p:tav>
                                      </p:tavLst>
                                    </p:anim>
                                    <p:anim calcmode="lin" valueType="num">
                                      <p:cBhvr>
                                        <p:cTn id="48" dur="500" fill="hold"/>
                                        <p:tgtEl>
                                          <p:spTgt spid="236559"/>
                                        </p:tgtEl>
                                        <p:attrNameLst>
                                          <p:attrName>ppt_h</p:attrName>
                                        </p:attrNameLst>
                                      </p:cBhvr>
                                      <p:tavLst>
                                        <p:tav tm="0">
                                          <p:val>
                                            <p:strVal val="2/3*#ppt_h"/>
                                          </p:val>
                                        </p:tav>
                                        <p:tav tm="100000">
                                          <p:val>
                                            <p:strVal val="#ppt_h"/>
                                          </p:val>
                                        </p:tav>
                                      </p:tavLst>
                                    </p:anim>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236564"/>
                                        </p:tgtEl>
                                        <p:attrNameLst>
                                          <p:attrName>style.visibility</p:attrName>
                                        </p:attrNameLst>
                                      </p:cBhvr>
                                      <p:to>
                                        <p:strVal val="visible"/>
                                      </p:to>
                                    </p:set>
                                  </p:childTnLst>
                                </p:cTn>
                              </p:par>
                            </p:childTnLst>
                          </p:cTn>
                        </p:par>
                        <p:par>
                          <p:cTn id="52" fill="hold">
                            <p:stCondLst>
                              <p:cond delay="2000"/>
                            </p:stCondLst>
                            <p:childTnLst>
                              <p:par>
                                <p:cTn id="53" presetID="16" presetClass="entr" presetSubtype="37"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outVertical)">
                                      <p:cBhvr>
                                        <p:cTn id="55" dur="500"/>
                                        <p:tgtEl>
                                          <p:spTgt spid="2"/>
                                        </p:tgtEl>
                                      </p:cBhvr>
                                    </p:animEffec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2365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65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6565"/>
                                        </p:tgtEl>
                                        <p:attrNameLst>
                                          <p:attrName>style.visibility</p:attrName>
                                        </p:attrNameLst>
                                      </p:cBhvr>
                                      <p:to>
                                        <p:strVal val="visible"/>
                                      </p:to>
                                    </p:set>
                                  </p:childTnLst>
                                </p:cTn>
                              </p:par>
                            </p:childTnLst>
                          </p:cTn>
                        </p:par>
                        <p:par>
                          <p:cTn id="63" fill="hold">
                            <p:stCondLst>
                              <p:cond delay="2500"/>
                            </p:stCondLst>
                            <p:childTnLst>
                              <p:par>
                                <p:cTn id="64" presetID="1" presetClass="entr" presetSubtype="0" fill="hold" grpId="0" nodeType="afterEffect">
                                  <p:stCondLst>
                                    <p:cond delay="0"/>
                                  </p:stCondLst>
                                  <p:childTnLst>
                                    <p:set>
                                      <p:cBhvr>
                                        <p:cTn id="65" dur="1" fill="hold">
                                          <p:stCondLst>
                                            <p:cond delay="0"/>
                                          </p:stCondLst>
                                        </p:cTn>
                                        <p:tgtEl>
                                          <p:spTgt spid="236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0" grpId="0" animBg="1"/>
      <p:bldP spid="236551" grpId="0" animBg="1"/>
      <p:bldP spid="236555" grpId="0" animBg="1"/>
      <p:bldP spid="236556" grpId="0" animBg="1"/>
      <p:bldP spid="236557" grpId="0"/>
      <p:bldP spid="236558" grpId="0" animBg="1"/>
      <p:bldP spid="236559" grpId="0" animBg="1"/>
      <p:bldP spid="236560" grpId="0" animBg="1"/>
      <p:bldP spid="236561" grpId="0" animBg="1"/>
      <p:bldP spid="236562" grpId="0"/>
      <p:bldP spid="236563" grpId="0"/>
      <p:bldP spid="236564" grpId="0"/>
      <p:bldP spid="236565" grpId="0"/>
      <p:bldP spid="2365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3006725" y="1390650"/>
            <a:ext cx="990600" cy="1651000"/>
            <a:chOff x="2016" y="1824"/>
            <a:chExt cx="635" cy="909"/>
          </a:xfrm>
          <a:effectLst>
            <a:outerShdw blurRad="50800" dist="38100" dir="2700000" algn="tl" rotWithShape="0">
              <a:prstClr val="black">
                <a:alpha val="40000"/>
              </a:prstClr>
            </a:outerShdw>
          </a:effectLst>
        </p:grpSpPr>
        <p:sp>
          <p:nvSpPr>
            <p:cNvPr id="237571" name="Freeform 3"/>
            <p:cNvSpPr>
              <a:spLocks/>
            </p:cNvSpPr>
            <p:nvPr/>
          </p:nvSpPr>
          <p:spPr bwMode="auto">
            <a:xfrm>
              <a:off x="2023" y="1821"/>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sp>
          <p:nvSpPr>
            <p:cNvPr id="237572" name="Freeform 4"/>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grpSp>
      <p:sp>
        <p:nvSpPr>
          <p:cNvPr id="237574" name="Rectangle 6"/>
          <p:cNvSpPr>
            <a:spLocks noChangeArrowheads="1"/>
          </p:cNvSpPr>
          <p:nvPr/>
        </p:nvSpPr>
        <p:spPr bwMode="auto">
          <a:xfrm rot="-7274722">
            <a:off x="2748757" y="21994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sp>
        <p:nvSpPr>
          <p:cNvPr id="237575" name="Oval 7"/>
          <p:cNvSpPr>
            <a:spLocks noChangeArrowheads="1"/>
          </p:cNvSpPr>
          <p:nvPr/>
        </p:nvSpPr>
        <p:spPr bwMode="auto">
          <a:xfrm>
            <a:off x="1112838" y="1773238"/>
            <a:ext cx="1498600" cy="936625"/>
          </a:xfrm>
          <a:prstGeom prst="ellipse">
            <a:avLst/>
          </a:prstGeom>
          <a:solidFill>
            <a:schemeClr val="accent3">
              <a:lumMod val="75000"/>
            </a:schemeClr>
          </a:solidFill>
          <a:ln w="25400" cap="sq"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3000" b="1">
                <a:solidFill>
                  <a:srgbClr val="F8F8F8"/>
                </a:solidFill>
                <a:effectLst>
                  <a:outerShdw blurRad="38100" dist="38100" dir="2700000" algn="tl">
                    <a:srgbClr val="000000"/>
                  </a:outerShdw>
                </a:effectLst>
                <a:latin typeface="Candara" pitchFamily="34" charset="0"/>
              </a:rPr>
              <a:t>Geist</a:t>
            </a:r>
          </a:p>
        </p:txBody>
      </p:sp>
      <p:sp>
        <p:nvSpPr>
          <p:cNvPr id="237576" name="Oval 8"/>
          <p:cNvSpPr>
            <a:spLocks noChangeArrowheads="1"/>
          </p:cNvSpPr>
          <p:nvPr/>
        </p:nvSpPr>
        <p:spPr bwMode="auto">
          <a:xfrm>
            <a:off x="4391025" y="1774825"/>
            <a:ext cx="1497013" cy="936625"/>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3000" b="1">
                <a:solidFill>
                  <a:schemeClr val="bg2"/>
                </a:solidFill>
                <a:effectLst>
                  <a:outerShdw blurRad="38100" dist="38100" dir="2700000" algn="tl">
                    <a:srgbClr val="000000"/>
                  </a:outerShdw>
                </a:effectLst>
                <a:latin typeface="Candara" pitchFamily="34" charset="0"/>
              </a:rPr>
              <a:t>Körper</a:t>
            </a:r>
          </a:p>
        </p:txBody>
      </p:sp>
      <p:sp>
        <p:nvSpPr>
          <p:cNvPr id="237577" name="Rectangle 9"/>
          <p:cNvSpPr>
            <a:spLocks noChangeArrowheads="1"/>
          </p:cNvSpPr>
          <p:nvPr/>
        </p:nvSpPr>
        <p:spPr bwMode="auto">
          <a:xfrm rot="-3795044">
            <a:off x="2748757" y="21994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sp>
        <p:nvSpPr>
          <p:cNvPr id="237578" name="Text Box 10"/>
          <p:cNvSpPr txBox="1">
            <a:spLocks noChangeArrowheads="1"/>
          </p:cNvSpPr>
          <p:nvPr/>
        </p:nvSpPr>
        <p:spPr bwMode="auto">
          <a:xfrm>
            <a:off x="1150938" y="1109663"/>
            <a:ext cx="6621462" cy="595312"/>
          </a:xfrm>
          <a:prstGeom prst="rect">
            <a:avLst/>
          </a:prstGeom>
          <a:noFill/>
          <a:ln w="9525">
            <a:noFill/>
            <a:miter lim="800000"/>
            <a:headEnd/>
            <a:tailEnd/>
          </a:ln>
          <a:effectLst/>
        </p:spPr>
        <p:txBody>
          <a:bodyPr>
            <a:spAutoFit/>
          </a:bodyPr>
          <a:lstStyle/>
          <a:p>
            <a:pPr eaLnBrk="0" hangingPunct="0">
              <a:spcBef>
                <a:spcPct val="50000"/>
              </a:spcBef>
            </a:pPr>
            <a:r>
              <a:rPr lang="en-GB" sz="3300" b="1">
                <a:latin typeface="Candara" pitchFamily="34" charset="0"/>
              </a:rPr>
              <a:t>2) </a:t>
            </a:r>
            <a:r>
              <a:rPr lang="en-GB" sz="3100" b="1">
                <a:latin typeface="Candara" pitchFamily="34" charset="0"/>
              </a:rPr>
              <a:t>Konflikte auf persönlicher Ebene</a:t>
            </a:r>
          </a:p>
        </p:txBody>
      </p:sp>
      <p:sp>
        <p:nvSpPr>
          <p:cNvPr id="237579" name="AutoShape 11"/>
          <p:cNvSpPr>
            <a:spLocks noChangeArrowheads="1"/>
          </p:cNvSpPr>
          <p:nvPr/>
        </p:nvSpPr>
        <p:spPr bwMode="auto">
          <a:xfrm rot="5400000">
            <a:off x="2933700" y="2676525"/>
            <a:ext cx="1152525" cy="1793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60000"/>
              <a:lumOff val="40000"/>
            </a:schemeClr>
          </a:solidFill>
          <a:ln w="254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GB" sz="1800">
              <a:cs typeface="+mn-cs"/>
            </a:endParaRPr>
          </a:p>
        </p:txBody>
      </p:sp>
      <p:grpSp>
        <p:nvGrpSpPr>
          <p:cNvPr id="3" name="Group 12"/>
          <p:cNvGrpSpPr>
            <a:grpSpLocks/>
          </p:cNvGrpSpPr>
          <p:nvPr/>
        </p:nvGrpSpPr>
        <p:grpSpPr bwMode="auto">
          <a:xfrm rot="-5400000">
            <a:off x="6721476" y="4622800"/>
            <a:ext cx="990600" cy="1089025"/>
            <a:chOff x="2016" y="1824"/>
            <a:chExt cx="635" cy="909"/>
          </a:xfrm>
          <a:effectLst>
            <a:outerShdw blurRad="50800" dist="38100" dir="2700000" algn="tl" rotWithShape="0">
              <a:prstClr val="black">
                <a:alpha val="40000"/>
              </a:prstClr>
            </a:outerShdw>
          </a:effectLst>
        </p:grpSpPr>
        <p:sp>
          <p:nvSpPr>
            <p:cNvPr id="237581" name="Freeform 13"/>
            <p:cNvSpPr>
              <a:spLocks/>
            </p:cNvSpPr>
            <p:nvPr/>
          </p:nvSpPr>
          <p:spPr bwMode="auto">
            <a:xfrm>
              <a:off x="2023"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sp>
          <p:nvSpPr>
            <p:cNvPr id="237582" name="Freeform 14"/>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grpSp>
      <p:sp>
        <p:nvSpPr>
          <p:cNvPr id="237583" name="Rectangle 15"/>
          <p:cNvSpPr>
            <a:spLocks noChangeArrowheads="1"/>
          </p:cNvSpPr>
          <p:nvPr/>
        </p:nvSpPr>
        <p:spPr bwMode="auto">
          <a:xfrm rot="-7274722">
            <a:off x="6511926" y="5151437"/>
            <a:ext cx="1441450" cy="155575"/>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sp>
        <p:nvSpPr>
          <p:cNvPr id="237584" name="Oval 16"/>
          <p:cNvSpPr>
            <a:spLocks noChangeArrowheads="1"/>
          </p:cNvSpPr>
          <p:nvPr/>
        </p:nvSpPr>
        <p:spPr bwMode="auto">
          <a:xfrm>
            <a:off x="5248275" y="4725988"/>
            <a:ext cx="1498600" cy="936625"/>
          </a:xfrm>
          <a:prstGeom prst="ellipse">
            <a:avLst/>
          </a:prstGeom>
          <a:solidFill>
            <a:schemeClr val="accent3">
              <a:lumMod val="75000"/>
            </a:schemeClr>
          </a:solidFill>
          <a:ln w="25400" cap="sq"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3000" b="1">
                <a:solidFill>
                  <a:srgbClr val="F8F8F8"/>
                </a:solidFill>
                <a:effectLst>
                  <a:outerShdw blurRad="38100" dist="38100" dir="2700000" algn="tl">
                    <a:srgbClr val="000000"/>
                  </a:outerShdw>
                </a:effectLst>
                <a:latin typeface="Candara" pitchFamily="34" charset="0"/>
              </a:rPr>
              <a:t>Bruder</a:t>
            </a:r>
          </a:p>
        </p:txBody>
      </p:sp>
      <p:sp>
        <p:nvSpPr>
          <p:cNvPr id="237585" name="Oval 17"/>
          <p:cNvSpPr>
            <a:spLocks noChangeArrowheads="1"/>
          </p:cNvSpPr>
          <p:nvPr/>
        </p:nvSpPr>
        <p:spPr bwMode="auto">
          <a:xfrm>
            <a:off x="7683500" y="4725988"/>
            <a:ext cx="1498600" cy="936625"/>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3000" b="1">
                <a:solidFill>
                  <a:schemeClr val="bg2"/>
                </a:solidFill>
                <a:effectLst>
                  <a:outerShdw blurRad="38100" dist="38100" dir="2700000" algn="tl">
                    <a:srgbClr val="000000"/>
                  </a:outerShdw>
                </a:effectLst>
                <a:latin typeface="Candara" pitchFamily="34" charset="0"/>
              </a:rPr>
              <a:t>Bruder</a:t>
            </a:r>
          </a:p>
        </p:txBody>
      </p:sp>
      <p:sp>
        <p:nvSpPr>
          <p:cNvPr id="237586" name="Rectangle 18"/>
          <p:cNvSpPr>
            <a:spLocks noChangeArrowheads="1"/>
          </p:cNvSpPr>
          <p:nvPr/>
        </p:nvSpPr>
        <p:spPr bwMode="auto">
          <a:xfrm rot="-3795044">
            <a:off x="6511926" y="5151437"/>
            <a:ext cx="1441450" cy="155575"/>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grpSp>
        <p:nvGrpSpPr>
          <p:cNvPr id="4" name="Group 19"/>
          <p:cNvGrpSpPr>
            <a:grpSpLocks/>
          </p:cNvGrpSpPr>
          <p:nvPr/>
        </p:nvGrpSpPr>
        <p:grpSpPr bwMode="auto">
          <a:xfrm rot="-5400000">
            <a:off x="2214563" y="4622800"/>
            <a:ext cx="990600" cy="1089025"/>
            <a:chOff x="2016" y="1824"/>
            <a:chExt cx="635" cy="909"/>
          </a:xfrm>
          <a:effectLst>
            <a:outerShdw blurRad="50800" dist="38100" dir="2700000" algn="tl" rotWithShape="0">
              <a:prstClr val="black">
                <a:alpha val="40000"/>
              </a:prstClr>
            </a:outerShdw>
          </a:effectLst>
        </p:grpSpPr>
        <p:sp>
          <p:nvSpPr>
            <p:cNvPr id="237588" name="Freeform 20"/>
            <p:cNvSpPr>
              <a:spLocks/>
            </p:cNvSpPr>
            <p:nvPr/>
          </p:nvSpPr>
          <p:spPr bwMode="auto">
            <a:xfrm>
              <a:off x="2023"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sp>
          <p:nvSpPr>
            <p:cNvPr id="237589" name="Freeform 21"/>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sz="1800">
                <a:cs typeface="+mn-cs"/>
              </a:endParaRPr>
            </a:p>
          </p:txBody>
        </p:sp>
      </p:grpSp>
      <p:sp>
        <p:nvSpPr>
          <p:cNvPr id="237590" name="Rectangle 22"/>
          <p:cNvSpPr>
            <a:spLocks noChangeArrowheads="1"/>
          </p:cNvSpPr>
          <p:nvPr/>
        </p:nvSpPr>
        <p:spPr bwMode="auto">
          <a:xfrm rot="-7274722">
            <a:off x="2016126" y="5129212"/>
            <a:ext cx="1441450" cy="155575"/>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sp>
        <p:nvSpPr>
          <p:cNvPr id="237591" name="Oval 23"/>
          <p:cNvSpPr>
            <a:spLocks noChangeArrowheads="1"/>
          </p:cNvSpPr>
          <p:nvPr/>
        </p:nvSpPr>
        <p:spPr bwMode="auto">
          <a:xfrm>
            <a:off x="741363" y="4725988"/>
            <a:ext cx="1498600" cy="936625"/>
          </a:xfrm>
          <a:prstGeom prst="ellipse">
            <a:avLst/>
          </a:prstGeom>
          <a:solidFill>
            <a:schemeClr val="accent3">
              <a:lumMod val="75000"/>
            </a:schemeClr>
          </a:solidFill>
          <a:ln w="25400" cap="sq"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3000" b="1">
                <a:solidFill>
                  <a:srgbClr val="F8F8F8"/>
                </a:solidFill>
                <a:effectLst>
                  <a:outerShdw blurRad="38100" dist="38100" dir="2700000" algn="tl">
                    <a:srgbClr val="000000"/>
                  </a:outerShdw>
                </a:effectLst>
                <a:latin typeface="Candara" pitchFamily="34" charset="0"/>
              </a:rPr>
              <a:t>Ehemann</a:t>
            </a:r>
          </a:p>
        </p:txBody>
      </p:sp>
      <p:sp>
        <p:nvSpPr>
          <p:cNvPr id="237592" name="Oval 24"/>
          <p:cNvSpPr>
            <a:spLocks noChangeArrowheads="1"/>
          </p:cNvSpPr>
          <p:nvPr/>
        </p:nvSpPr>
        <p:spPr bwMode="auto">
          <a:xfrm>
            <a:off x="3176588" y="4725988"/>
            <a:ext cx="1498600" cy="936625"/>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3000" b="1">
                <a:solidFill>
                  <a:schemeClr val="bg2"/>
                </a:solidFill>
                <a:effectLst>
                  <a:outerShdw blurRad="38100" dist="38100" dir="2700000" algn="tl">
                    <a:srgbClr val="000000"/>
                  </a:outerShdw>
                </a:effectLst>
                <a:latin typeface="Candara" pitchFamily="34" charset="0"/>
              </a:rPr>
              <a:t>Ehefrau</a:t>
            </a:r>
          </a:p>
        </p:txBody>
      </p:sp>
      <p:sp>
        <p:nvSpPr>
          <p:cNvPr id="237593" name="Rectangle 25"/>
          <p:cNvSpPr>
            <a:spLocks noChangeArrowheads="1"/>
          </p:cNvSpPr>
          <p:nvPr/>
        </p:nvSpPr>
        <p:spPr bwMode="auto">
          <a:xfrm rot="-3795044">
            <a:off x="1980407" y="5128418"/>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sz="1800"/>
          </a:p>
        </p:txBody>
      </p:sp>
      <p:sp>
        <p:nvSpPr>
          <p:cNvPr id="237594" name="Text Box 26"/>
          <p:cNvSpPr txBox="1">
            <a:spLocks noChangeArrowheads="1"/>
          </p:cNvSpPr>
          <p:nvPr/>
        </p:nvSpPr>
        <p:spPr bwMode="auto">
          <a:xfrm>
            <a:off x="4738688" y="3702050"/>
            <a:ext cx="4583112" cy="595313"/>
          </a:xfrm>
          <a:prstGeom prst="rect">
            <a:avLst/>
          </a:prstGeom>
          <a:noFill/>
          <a:ln w="9525">
            <a:noFill/>
            <a:miter lim="800000"/>
            <a:headEnd/>
            <a:tailEnd/>
          </a:ln>
          <a:effectLst/>
        </p:spPr>
        <p:txBody>
          <a:bodyPr>
            <a:spAutoFit/>
          </a:bodyPr>
          <a:lstStyle/>
          <a:p>
            <a:pPr eaLnBrk="0" hangingPunct="0">
              <a:spcBef>
                <a:spcPct val="50000"/>
              </a:spcBef>
            </a:pPr>
            <a:r>
              <a:rPr lang="en-GB" sz="3300" b="1">
                <a:latin typeface="Candara" pitchFamily="34" charset="0"/>
              </a:rPr>
              <a:t>3) Familiäre Konflikte</a:t>
            </a:r>
          </a:p>
        </p:txBody>
      </p:sp>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Wurzel</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aller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7578"/>
                                        </p:tgtEl>
                                        <p:attrNameLst>
                                          <p:attrName>style.visibility</p:attrName>
                                        </p:attrNameLst>
                                      </p:cBhvr>
                                      <p:to>
                                        <p:strVal val="visible"/>
                                      </p:to>
                                    </p:set>
                                  </p:childTnLst>
                                </p:cTn>
                              </p:par>
                            </p:childTnLst>
                          </p:cTn>
                        </p:par>
                        <p:par>
                          <p:cTn id="7" fill="hold">
                            <p:stCondLst>
                              <p:cond delay="0"/>
                            </p:stCondLst>
                            <p:childTnLst>
                              <p:par>
                                <p:cTn id="8" presetID="23" presetClass="entr" presetSubtype="272" fill="hold" grpId="0" nodeType="afterEffect">
                                  <p:stCondLst>
                                    <p:cond delay="0"/>
                                  </p:stCondLst>
                                  <p:childTnLst>
                                    <p:set>
                                      <p:cBhvr>
                                        <p:cTn id="9" dur="1" fill="hold">
                                          <p:stCondLst>
                                            <p:cond delay="0"/>
                                          </p:stCondLst>
                                        </p:cTn>
                                        <p:tgtEl>
                                          <p:spTgt spid="237575"/>
                                        </p:tgtEl>
                                        <p:attrNameLst>
                                          <p:attrName>style.visibility</p:attrName>
                                        </p:attrNameLst>
                                      </p:cBhvr>
                                      <p:to>
                                        <p:strVal val="visible"/>
                                      </p:to>
                                    </p:set>
                                    <p:anim calcmode="lin" valueType="num">
                                      <p:cBhvr>
                                        <p:cTn id="10" dur="500" fill="hold"/>
                                        <p:tgtEl>
                                          <p:spTgt spid="237575"/>
                                        </p:tgtEl>
                                        <p:attrNameLst>
                                          <p:attrName>ppt_w</p:attrName>
                                        </p:attrNameLst>
                                      </p:cBhvr>
                                      <p:tavLst>
                                        <p:tav tm="0">
                                          <p:val>
                                            <p:strVal val="2/3*#ppt_w"/>
                                          </p:val>
                                        </p:tav>
                                        <p:tav tm="100000">
                                          <p:val>
                                            <p:strVal val="#ppt_w"/>
                                          </p:val>
                                        </p:tav>
                                      </p:tavLst>
                                    </p:anim>
                                    <p:anim calcmode="lin" valueType="num">
                                      <p:cBhvr>
                                        <p:cTn id="11" dur="500" fill="hold"/>
                                        <p:tgtEl>
                                          <p:spTgt spid="237575"/>
                                        </p:tgtEl>
                                        <p:attrNameLst>
                                          <p:attrName>ppt_h</p:attrName>
                                        </p:attrNameLst>
                                      </p:cBhvr>
                                      <p:tavLst>
                                        <p:tav tm="0">
                                          <p:val>
                                            <p:strVal val="2/3*#ppt_h"/>
                                          </p:val>
                                        </p:tav>
                                        <p:tav tm="100000">
                                          <p:val>
                                            <p:strVal val="#ppt_h"/>
                                          </p:val>
                                        </p:tav>
                                      </p:tavLst>
                                    </p:anim>
                                  </p:childTnLst>
                                </p:cTn>
                              </p:par>
                            </p:childTnLst>
                          </p:cTn>
                        </p:par>
                        <p:par>
                          <p:cTn id="12" fill="hold">
                            <p:stCondLst>
                              <p:cond delay="500"/>
                            </p:stCondLst>
                            <p:childTnLst>
                              <p:par>
                                <p:cTn id="13" presetID="23" presetClass="entr" presetSubtype="272" fill="hold" grpId="0" nodeType="afterEffect">
                                  <p:stCondLst>
                                    <p:cond delay="0"/>
                                  </p:stCondLst>
                                  <p:childTnLst>
                                    <p:set>
                                      <p:cBhvr>
                                        <p:cTn id="14" dur="1" fill="hold">
                                          <p:stCondLst>
                                            <p:cond delay="0"/>
                                          </p:stCondLst>
                                        </p:cTn>
                                        <p:tgtEl>
                                          <p:spTgt spid="237576"/>
                                        </p:tgtEl>
                                        <p:attrNameLst>
                                          <p:attrName>style.visibility</p:attrName>
                                        </p:attrNameLst>
                                      </p:cBhvr>
                                      <p:to>
                                        <p:strVal val="visible"/>
                                      </p:to>
                                    </p:set>
                                    <p:anim calcmode="lin" valueType="num">
                                      <p:cBhvr>
                                        <p:cTn id="15" dur="500" fill="hold"/>
                                        <p:tgtEl>
                                          <p:spTgt spid="237576"/>
                                        </p:tgtEl>
                                        <p:attrNameLst>
                                          <p:attrName>ppt_w</p:attrName>
                                        </p:attrNameLst>
                                      </p:cBhvr>
                                      <p:tavLst>
                                        <p:tav tm="0">
                                          <p:val>
                                            <p:strVal val="2/3*#ppt_w"/>
                                          </p:val>
                                        </p:tav>
                                        <p:tav tm="100000">
                                          <p:val>
                                            <p:strVal val="#ppt_w"/>
                                          </p:val>
                                        </p:tav>
                                      </p:tavLst>
                                    </p:anim>
                                    <p:anim calcmode="lin" valueType="num">
                                      <p:cBhvr>
                                        <p:cTn id="16" dur="500" fill="hold"/>
                                        <p:tgtEl>
                                          <p:spTgt spid="237576"/>
                                        </p:tgtEl>
                                        <p:attrNameLst>
                                          <p:attrName>ppt_h</p:attrName>
                                        </p:attrNameLst>
                                      </p:cBhvr>
                                      <p:tavLst>
                                        <p:tav tm="0">
                                          <p:val>
                                            <p:strVal val="2/3*#ppt_h"/>
                                          </p:val>
                                        </p:tav>
                                        <p:tav tm="100000">
                                          <p:val>
                                            <p:strVal val="#ppt_h"/>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237577"/>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2375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37579"/>
                                        </p:tgtEl>
                                        <p:attrNameLst>
                                          <p:attrName>style.visibility</p:attrName>
                                        </p:attrNameLst>
                                      </p:cBhvr>
                                      <p:to>
                                        <p:strVal val="visible"/>
                                      </p:to>
                                    </p:set>
                                    <p:animEffect transition="in" filter="wipe(up)">
                                      <p:cBhvr>
                                        <p:cTn id="31" dur="500"/>
                                        <p:tgtEl>
                                          <p:spTgt spid="237579"/>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375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237591"/>
                                        </p:tgtEl>
                                        <p:attrNameLst>
                                          <p:attrName>style.visibility</p:attrName>
                                        </p:attrNameLst>
                                      </p:cBhvr>
                                      <p:to>
                                        <p:strVal val="visible"/>
                                      </p:to>
                                    </p:set>
                                    <p:anim calcmode="lin" valueType="num">
                                      <p:cBhvr>
                                        <p:cTn id="39" dur="500" fill="hold"/>
                                        <p:tgtEl>
                                          <p:spTgt spid="237591"/>
                                        </p:tgtEl>
                                        <p:attrNameLst>
                                          <p:attrName>ppt_w</p:attrName>
                                        </p:attrNameLst>
                                      </p:cBhvr>
                                      <p:tavLst>
                                        <p:tav tm="0">
                                          <p:val>
                                            <p:strVal val="2/3*#ppt_w"/>
                                          </p:val>
                                        </p:tav>
                                        <p:tav tm="100000">
                                          <p:val>
                                            <p:strVal val="#ppt_w"/>
                                          </p:val>
                                        </p:tav>
                                      </p:tavLst>
                                    </p:anim>
                                    <p:anim calcmode="lin" valueType="num">
                                      <p:cBhvr>
                                        <p:cTn id="40" dur="500" fill="hold"/>
                                        <p:tgtEl>
                                          <p:spTgt spid="237591"/>
                                        </p:tgtEl>
                                        <p:attrNameLst>
                                          <p:attrName>ppt_h</p:attrName>
                                        </p:attrNameLst>
                                      </p:cBhvr>
                                      <p:tavLst>
                                        <p:tav tm="0">
                                          <p:val>
                                            <p:strVal val="2/3*#ppt_h"/>
                                          </p:val>
                                        </p:tav>
                                        <p:tav tm="100000">
                                          <p:val>
                                            <p:strVal val="#ppt_h"/>
                                          </p:val>
                                        </p:tav>
                                      </p:tavLst>
                                    </p:anim>
                                  </p:childTnLst>
                                </p:cTn>
                              </p:par>
                            </p:childTnLst>
                          </p:cTn>
                        </p:par>
                        <p:par>
                          <p:cTn id="41" fill="hold">
                            <p:stCondLst>
                              <p:cond delay="500"/>
                            </p:stCondLst>
                            <p:childTnLst>
                              <p:par>
                                <p:cTn id="42" presetID="23" presetClass="entr" presetSubtype="272" fill="hold" grpId="0" nodeType="afterEffect">
                                  <p:stCondLst>
                                    <p:cond delay="0"/>
                                  </p:stCondLst>
                                  <p:childTnLst>
                                    <p:set>
                                      <p:cBhvr>
                                        <p:cTn id="43" dur="1" fill="hold">
                                          <p:stCondLst>
                                            <p:cond delay="0"/>
                                          </p:stCondLst>
                                        </p:cTn>
                                        <p:tgtEl>
                                          <p:spTgt spid="237592"/>
                                        </p:tgtEl>
                                        <p:attrNameLst>
                                          <p:attrName>style.visibility</p:attrName>
                                        </p:attrNameLst>
                                      </p:cBhvr>
                                      <p:to>
                                        <p:strVal val="visible"/>
                                      </p:to>
                                    </p:set>
                                    <p:anim calcmode="lin" valueType="num">
                                      <p:cBhvr>
                                        <p:cTn id="44" dur="500" fill="hold"/>
                                        <p:tgtEl>
                                          <p:spTgt spid="237592"/>
                                        </p:tgtEl>
                                        <p:attrNameLst>
                                          <p:attrName>ppt_w</p:attrName>
                                        </p:attrNameLst>
                                      </p:cBhvr>
                                      <p:tavLst>
                                        <p:tav tm="0">
                                          <p:val>
                                            <p:strVal val="2/3*#ppt_w"/>
                                          </p:val>
                                        </p:tav>
                                        <p:tav tm="100000">
                                          <p:val>
                                            <p:strVal val="#ppt_w"/>
                                          </p:val>
                                        </p:tav>
                                      </p:tavLst>
                                    </p:anim>
                                    <p:anim calcmode="lin" valueType="num">
                                      <p:cBhvr>
                                        <p:cTn id="45" dur="500" fill="hold"/>
                                        <p:tgtEl>
                                          <p:spTgt spid="237592"/>
                                        </p:tgtEl>
                                        <p:attrNameLst>
                                          <p:attrName>ppt_h</p:attrName>
                                        </p:attrNameLst>
                                      </p:cBhvr>
                                      <p:tavLst>
                                        <p:tav tm="0">
                                          <p:val>
                                            <p:strVal val="2/3*#ppt_h"/>
                                          </p:val>
                                        </p:tav>
                                        <p:tav tm="100000">
                                          <p:val>
                                            <p:strVal val="#ppt_h"/>
                                          </p:val>
                                        </p:tav>
                                      </p:tavLst>
                                    </p:anim>
                                  </p:childTnLst>
                                </p:cTn>
                              </p:par>
                            </p:childTnLst>
                          </p:cTn>
                        </p:par>
                        <p:par>
                          <p:cTn id="46" fill="hold">
                            <p:stCondLst>
                              <p:cond delay="100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0"/>
                                          </p:stCondLst>
                                        </p:cTn>
                                        <p:tgtEl>
                                          <p:spTgt spid="237593"/>
                                        </p:tgtEl>
                                        <p:attrNameLst>
                                          <p:attrName>style.visibility</p:attrName>
                                        </p:attrNameLst>
                                      </p:cBhvr>
                                      <p:to>
                                        <p:strVal val="visible"/>
                                      </p:to>
                                    </p:se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23759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237584"/>
                                        </p:tgtEl>
                                        <p:attrNameLst>
                                          <p:attrName>style.visibility</p:attrName>
                                        </p:attrNameLst>
                                      </p:cBhvr>
                                      <p:to>
                                        <p:strVal val="visible"/>
                                      </p:to>
                                    </p:set>
                                    <p:anim calcmode="lin" valueType="num">
                                      <p:cBhvr>
                                        <p:cTn id="60" dur="500" fill="hold"/>
                                        <p:tgtEl>
                                          <p:spTgt spid="237584"/>
                                        </p:tgtEl>
                                        <p:attrNameLst>
                                          <p:attrName>ppt_w</p:attrName>
                                        </p:attrNameLst>
                                      </p:cBhvr>
                                      <p:tavLst>
                                        <p:tav tm="0">
                                          <p:val>
                                            <p:strVal val="2/3*#ppt_w"/>
                                          </p:val>
                                        </p:tav>
                                        <p:tav tm="100000">
                                          <p:val>
                                            <p:strVal val="#ppt_w"/>
                                          </p:val>
                                        </p:tav>
                                      </p:tavLst>
                                    </p:anim>
                                    <p:anim calcmode="lin" valueType="num">
                                      <p:cBhvr>
                                        <p:cTn id="61" dur="500" fill="hold"/>
                                        <p:tgtEl>
                                          <p:spTgt spid="237584"/>
                                        </p:tgtEl>
                                        <p:attrNameLst>
                                          <p:attrName>ppt_h</p:attrName>
                                        </p:attrNameLst>
                                      </p:cBhvr>
                                      <p:tavLst>
                                        <p:tav tm="0">
                                          <p:val>
                                            <p:strVal val="2/3*#ppt_h"/>
                                          </p:val>
                                        </p:tav>
                                        <p:tav tm="100000">
                                          <p:val>
                                            <p:strVal val="#ppt_h"/>
                                          </p:val>
                                        </p:tav>
                                      </p:tavLst>
                                    </p:anim>
                                  </p:childTnLst>
                                </p:cTn>
                              </p:par>
                            </p:childTnLst>
                          </p:cTn>
                        </p:par>
                        <p:par>
                          <p:cTn id="62" fill="hold">
                            <p:stCondLst>
                              <p:cond delay="500"/>
                            </p:stCondLst>
                            <p:childTnLst>
                              <p:par>
                                <p:cTn id="63" presetID="23" presetClass="entr" presetSubtype="272" fill="hold" grpId="0" nodeType="afterEffect">
                                  <p:stCondLst>
                                    <p:cond delay="0"/>
                                  </p:stCondLst>
                                  <p:childTnLst>
                                    <p:set>
                                      <p:cBhvr>
                                        <p:cTn id="64" dur="1" fill="hold">
                                          <p:stCondLst>
                                            <p:cond delay="0"/>
                                          </p:stCondLst>
                                        </p:cTn>
                                        <p:tgtEl>
                                          <p:spTgt spid="237585"/>
                                        </p:tgtEl>
                                        <p:attrNameLst>
                                          <p:attrName>style.visibility</p:attrName>
                                        </p:attrNameLst>
                                      </p:cBhvr>
                                      <p:to>
                                        <p:strVal val="visible"/>
                                      </p:to>
                                    </p:set>
                                    <p:anim calcmode="lin" valueType="num">
                                      <p:cBhvr>
                                        <p:cTn id="65" dur="500" fill="hold"/>
                                        <p:tgtEl>
                                          <p:spTgt spid="237585"/>
                                        </p:tgtEl>
                                        <p:attrNameLst>
                                          <p:attrName>ppt_w</p:attrName>
                                        </p:attrNameLst>
                                      </p:cBhvr>
                                      <p:tavLst>
                                        <p:tav tm="0">
                                          <p:val>
                                            <p:strVal val="2/3*#ppt_w"/>
                                          </p:val>
                                        </p:tav>
                                        <p:tav tm="100000">
                                          <p:val>
                                            <p:strVal val="#ppt_w"/>
                                          </p:val>
                                        </p:tav>
                                      </p:tavLst>
                                    </p:anim>
                                    <p:anim calcmode="lin" valueType="num">
                                      <p:cBhvr>
                                        <p:cTn id="66" dur="500" fill="hold"/>
                                        <p:tgtEl>
                                          <p:spTgt spid="237585"/>
                                        </p:tgtEl>
                                        <p:attrNameLst>
                                          <p:attrName>ppt_h</p:attrName>
                                        </p:attrNameLst>
                                      </p:cBhvr>
                                      <p:tavLst>
                                        <p:tav tm="0">
                                          <p:val>
                                            <p:strVal val="2/3*#ppt_h"/>
                                          </p:val>
                                        </p:tav>
                                        <p:tav tm="100000">
                                          <p:val>
                                            <p:strVal val="#ppt_h"/>
                                          </p:val>
                                        </p:tav>
                                      </p:tavLst>
                                    </p:anim>
                                  </p:childTnLst>
                                </p:cTn>
                              </p:par>
                            </p:childTnLst>
                          </p:cTn>
                        </p:par>
                        <p:par>
                          <p:cTn id="67" fill="hold">
                            <p:stCondLst>
                              <p:cond delay="1000"/>
                            </p:stCondLst>
                            <p:childTnLst>
                              <p:par>
                                <p:cTn id="68" presetID="16" presetClass="entr" presetSubtype="37"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arn(outVertical)">
                                      <p:cBhvr>
                                        <p:cTn id="70" dur="500"/>
                                        <p:tgtEl>
                                          <p:spTgt spid="3"/>
                                        </p:tgtEl>
                                      </p:cBhvr>
                                    </p:animEffec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0"/>
                                          </p:stCondLst>
                                        </p:cTn>
                                        <p:tgtEl>
                                          <p:spTgt spid="237586"/>
                                        </p:tgtEl>
                                        <p:attrNameLst>
                                          <p:attrName>style.visibility</p:attrName>
                                        </p:attrNameLst>
                                      </p:cBhvr>
                                      <p:to>
                                        <p:strVal val="visible"/>
                                      </p:to>
                                    </p:set>
                                  </p:childTnLst>
                                </p:cTn>
                              </p:par>
                            </p:childTnLst>
                          </p:cTn>
                        </p:par>
                        <p:par>
                          <p:cTn id="74" fill="hold">
                            <p:stCondLst>
                              <p:cond delay="1500"/>
                            </p:stCondLst>
                            <p:childTnLst>
                              <p:par>
                                <p:cTn id="75" presetID="1" presetClass="entr" presetSubtype="0" fill="hold" grpId="0" nodeType="afterEffect">
                                  <p:stCondLst>
                                    <p:cond delay="0"/>
                                  </p:stCondLst>
                                  <p:childTnLst>
                                    <p:set>
                                      <p:cBhvr>
                                        <p:cTn id="76" dur="1" fill="hold">
                                          <p:stCondLst>
                                            <p:cond delay="0"/>
                                          </p:stCondLst>
                                        </p:cTn>
                                        <p:tgtEl>
                                          <p:spTgt spid="237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animBg="1"/>
      <p:bldP spid="237575" grpId="0" animBg="1"/>
      <p:bldP spid="237576" grpId="0" animBg="1"/>
      <p:bldP spid="237577" grpId="0" animBg="1"/>
      <p:bldP spid="237578" grpId="0"/>
      <p:bldP spid="237583" grpId="0" animBg="1"/>
      <p:bldP spid="237584" grpId="0" animBg="1"/>
      <p:bldP spid="237585" grpId="0" animBg="1"/>
      <p:bldP spid="237586" grpId="0" animBg="1"/>
      <p:bldP spid="237590" grpId="0" animBg="1"/>
      <p:bldP spid="237591" grpId="0" animBg="1"/>
      <p:bldP spid="237592" grpId="0" animBg="1"/>
      <p:bldP spid="237593" grpId="0" animBg="1"/>
      <p:bldP spid="23759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rot="10800000">
            <a:off x="3632200" y="4953000"/>
            <a:ext cx="272415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p:spPr>
        <p:txBody>
          <a:bodyPr wrap="none" anchor="ctr"/>
          <a:lstStyle/>
          <a:p>
            <a:endParaRPr lang="de-DE"/>
          </a:p>
        </p:txBody>
      </p:sp>
      <p:sp>
        <p:nvSpPr>
          <p:cNvPr id="21507" name="AutoShape 4"/>
          <p:cNvSpPr>
            <a:spLocks noChangeAspect="1" noChangeArrowheads="1"/>
          </p:cNvSpPr>
          <p:nvPr/>
        </p:nvSpPr>
        <p:spPr bwMode="auto">
          <a:xfrm>
            <a:off x="1338263" y="3838575"/>
            <a:ext cx="1847850" cy="17065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sz="1800"/>
          </a:p>
        </p:txBody>
      </p:sp>
      <p:sp>
        <p:nvSpPr>
          <p:cNvPr id="240645" name="Oval 5">
            <a:hlinkClick r:id="rId3" action="ppaction://hlinkpres?slideindex=1&amp;slidetitle="/>
          </p:cNvPr>
          <p:cNvSpPr>
            <a:spLocks noChangeAspect="1" noChangeArrowheads="1"/>
          </p:cNvSpPr>
          <p:nvPr/>
        </p:nvSpPr>
        <p:spPr bwMode="auto">
          <a:xfrm>
            <a:off x="495300" y="4295775"/>
            <a:ext cx="1122363" cy="792163"/>
          </a:xfrm>
          <a:prstGeom prst="ellipse">
            <a:avLst/>
          </a:prstGeom>
          <a:gradFill rotWithShape="0">
            <a:gsLst>
              <a:gs pos="0">
                <a:schemeClr val="folHlink"/>
              </a:gs>
              <a:gs pos="100000">
                <a:srgbClr val="990099"/>
              </a:gs>
            </a:gsLst>
            <a:path path="shape">
              <a:fillToRect l="50000" t="50000" r="50000" b="50000"/>
            </a:path>
          </a:gradFill>
          <a:ln w="25400" cap="sq" algn="ctr">
            <a:solidFill>
              <a:schemeClr val="tx2"/>
            </a:solidFill>
            <a:round/>
            <a:headEnd/>
            <a:tailEnd/>
          </a:ln>
          <a:effectLst/>
        </p:spPr>
        <p:txBody>
          <a:bodyPr wrap="none" anchor="ctr"/>
          <a:lstStyle/>
          <a:p>
            <a:pPr algn="ctr" eaLnBrk="0" hangingPunct="0"/>
            <a:r>
              <a:rPr lang="en-GB" sz="2000" b="1">
                <a:solidFill>
                  <a:srgbClr val="F8F8F8"/>
                </a:solidFill>
                <a:effectLst>
                  <a:outerShdw blurRad="38100" dist="38100" dir="2700000" algn="tl">
                    <a:srgbClr val="000000"/>
                  </a:outerShdw>
                </a:effectLst>
              </a:rPr>
              <a:t>Geist</a:t>
            </a:r>
          </a:p>
        </p:txBody>
      </p:sp>
      <p:sp>
        <p:nvSpPr>
          <p:cNvPr id="240646" name="Oval 6">
            <a:hlinkClick r:id="rId3" action="ppaction://hlinkpres?slideindex=1&amp;slidetitle="/>
          </p:cNvPr>
          <p:cNvSpPr>
            <a:spLocks noChangeAspect="1" noChangeArrowheads="1"/>
          </p:cNvSpPr>
          <p:nvPr/>
        </p:nvSpPr>
        <p:spPr bwMode="auto">
          <a:xfrm>
            <a:off x="2889250" y="4265613"/>
            <a:ext cx="1122363" cy="792162"/>
          </a:xfrm>
          <a:prstGeom prst="ellipse">
            <a:avLst/>
          </a:prstGeom>
          <a:gradFill rotWithShape="0">
            <a:gsLst>
              <a:gs pos="0">
                <a:schemeClr val="accent1"/>
              </a:gs>
              <a:gs pos="100000">
                <a:srgbClr val="FFFFCC"/>
              </a:gs>
            </a:gsLst>
            <a:path path="shape">
              <a:fillToRect l="50000" t="50000" r="50000" b="50000"/>
            </a:path>
          </a:gradFill>
          <a:ln w="25400" cap="sq" algn="ctr">
            <a:solidFill>
              <a:schemeClr val="folHlink"/>
            </a:solidFill>
            <a:round/>
            <a:headEnd/>
            <a:tailEnd/>
          </a:ln>
          <a:effectLst/>
        </p:spPr>
        <p:txBody>
          <a:bodyPr wrap="none" anchor="ctr"/>
          <a:lstStyle/>
          <a:p>
            <a:pPr algn="ctr" eaLnBrk="0" hangingPunct="0"/>
            <a:r>
              <a:rPr lang="en-GB" sz="2000" b="1">
                <a:solidFill>
                  <a:srgbClr val="333399"/>
                </a:solidFill>
                <a:effectLst>
                  <a:outerShdw blurRad="38100" dist="38100" dir="2700000" algn="tl">
                    <a:srgbClr val="000000"/>
                  </a:outerShdw>
                </a:effectLst>
              </a:rPr>
              <a:t>Körper</a:t>
            </a:r>
          </a:p>
        </p:txBody>
      </p:sp>
      <p:sp>
        <p:nvSpPr>
          <p:cNvPr id="240647" name="Oval 7">
            <a:hlinkClick r:id="rId3" action="ppaction://hlinkpres?slideindex=1&amp;slidetitle="/>
          </p:cNvPr>
          <p:cNvSpPr>
            <a:spLocks noChangeArrowheads="1"/>
          </p:cNvSpPr>
          <p:nvPr/>
        </p:nvSpPr>
        <p:spPr bwMode="auto">
          <a:xfrm>
            <a:off x="1617663" y="5210175"/>
            <a:ext cx="1266825" cy="809625"/>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dist="107763" dir="18900000" algn="ctr" rotWithShape="0">
              <a:schemeClr val="bg2">
                <a:alpha val="50000"/>
              </a:schemeClr>
            </a:outerShdw>
          </a:effectLst>
        </p:spPr>
        <p:txBody>
          <a:bodyPr wrap="none" anchor="ctr"/>
          <a:lstStyle/>
          <a:p>
            <a:pPr algn="ctr" eaLnBrk="0" hangingPunct="0"/>
            <a:r>
              <a:rPr lang="en-GB" sz="1800" b="1">
                <a:solidFill>
                  <a:srgbClr val="261C09"/>
                </a:solidFill>
              </a:rPr>
              <a:t>egoistischer</a:t>
            </a:r>
          </a:p>
          <a:p>
            <a:pPr algn="ctr" eaLnBrk="0" hangingPunct="0"/>
            <a:r>
              <a:rPr lang="en-GB" sz="1800" b="1">
                <a:solidFill>
                  <a:srgbClr val="261C09"/>
                </a:solidFill>
              </a:rPr>
              <a:t>Mensch</a:t>
            </a:r>
          </a:p>
        </p:txBody>
      </p:sp>
      <p:sp>
        <p:nvSpPr>
          <p:cNvPr id="21511" name="Text Box 8"/>
          <p:cNvSpPr txBox="1">
            <a:spLocks noChangeArrowheads="1"/>
          </p:cNvSpPr>
          <p:nvPr/>
        </p:nvSpPr>
        <p:spPr bwMode="auto">
          <a:xfrm>
            <a:off x="4127500" y="5043488"/>
            <a:ext cx="1733550" cy="1585912"/>
          </a:xfrm>
          <a:prstGeom prst="rect">
            <a:avLst/>
          </a:prstGeom>
          <a:noFill/>
          <a:ln w="9525">
            <a:noFill/>
            <a:miter lim="800000"/>
            <a:headEnd/>
            <a:tailEnd/>
          </a:ln>
        </p:spPr>
        <p:txBody>
          <a:bodyPr>
            <a:spAutoFit/>
          </a:bodyPr>
          <a:lstStyle/>
          <a:p>
            <a:pPr algn="ctr" eaLnBrk="0" hangingPunct="0"/>
            <a:r>
              <a:rPr lang="en-GB" sz="1800" b="1" i="1">
                <a:solidFill>
                  <a:srgbClr val="FFFFFF"/>
                </a:solidFill>
              </a:rPr>
              <a:t>Familie </a:t>
            </a:r>
            <a:r>
              <a:rPr lang="en-GB" sz="2000" b="1" i="1">
                <a:solidFill>
                  <a:srgbClr val="FFFF00"/>
                </a:solidFill>
              </a:rPr>
              <a:t>Gesellschaft</a:t>
            </a:r>
          </a:p>
          <a:p>
            <a:pPr algn="ctr" eaLnBrk="0" hangingPunct="0"/>
            <a:r>
              <a:rPr lang="en-GB" b="1" i="1">
                <a:solidFill>
                  <a:srgbClr val="990099"/>
                </a:solidFill>
              </a:rPr>
              <a:t>Nation</a:t>
            </a:r>
          </a:p>
          <a:p>
            <a:pPr algn="ctr" eaLnBrk="0" hangingPunct="0"/>
            <a:r>
              <a:rPr lang="en-GB" sz="3200" b="1" i="1">
                <a:solidFill>
                  <a:srgbClr val="333399"/>
                </a:solidFill>
              </a:rPr>
              <a:t>Welt</a:t>
            </a:r>
            <a:endParaRPr lang="en-GB" sz="4000" b="1" i="1">
              <a:solidFill>
                <a:srgbClr val="333399"/>
              </a:solidFill>
            </a:endParaRPr>
          </a:p>
        </p:txBody>
      </p:sp>
      <p:sp>
        <p:nvSpPr>
          <p:cNvPr id="21512" name="Line 9"/>
          <p:cNvSpPr>
            <a:spLocks noChangeShapeType="1"/>
          </p:cNvSpPr>
          <p:nvPr/>
        </p:nvSpPr>
        <p:spPr bwMode="auto">
          <a:xfrm>
            <a:off x="2284413" y="4724400"/>
            <a:ext cx="0" cy="533400"/>
          </a:xfrm>
          <a:prstGeom prst="line">
            <a:avLst/>
          </a:prstGeom>
          <a:noFill/>
          <a:ln w="60325">
            <a:solidFill>
              <a:srgbClr val="000080"/>
            </a:solidFill>
            <a:round/>
            <a:headEnd/>
            <a:tailEnd type="triangle" w="med" len="med"/>
          </a:ln>
        </p:spPr>
        <p:txBody>
          <a:bodyPr wrap="none" anchor="ctr"/>
          <a:lstStyle/>
          <a:p>
            <a:endParaRPr lang="de-DE"/>
          </a:p>
        </p:txBody>
      </p:sp>
      <p:sp>
        <p:nvSpPr>
          <p:cNvPr id="21513" name="Oval 10"/>
          <p:cNvSpPr>
            <a:spLocks noChangeArrowheads="1"/>
          </p:cNvSpPr>
          <p:nvPr/>
        </p:nvSpPr>
        <p:spPr bwMode="auto">
          <a:xfrm>
            <a:off x="1952625" y="4564063"/>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sz="1800"/>
          </a:p>
        </p:txBody>
      </p:sp>
      <p:sp>
        <p:nvSpPr>
          <p:cNvPr id="21514" name="Line 11"/>
          <p:cNvSpPr>
            <a:spLocks noChangeShapeType="1"/>
          </p:cNvSpPr>
          <p:nvPr/>
        </p:nvSpPr>
        <p:spPr bwMode="auto">
          <a:xfrm>
            <a:off x="2282825" y="4114800"/>
            <a:ext cx="0" cy="457200"/>
          </a:xfrm>
          <a:prstGeom prst="line">
            <a:avLst/>
          </a:prstGeom>
          <a:noFill/>
          <a:ln w="60325">
            <a:solidFill>
              <a:srgbClr val="000080"/>
            </a:solidFill>
            <a:round/>
            <a:headEnd/>
            <a:tailEnd type="triangle" w="med" len="med"/>
          </a:ln>
        </p:spPr>
        <p:txBody>
          <a:bodyPr wrap="none" anchor="ctr"/>
          <a:lstStyle/>
          <a:p>
            <a:endParaRPr lang="de-DE"/>
          </a:p>
        </p:txBody>
      </p:sp>
      <p:sp>
        <p:nvSpPr>
          <p:cNvPr id="63500" name="Oval 12">
            <a:hlinkClick r:id="rId3" action="ppaction://hlinkpres?slideindex=1&amp;slidetitle="/>
          </p:cNvPr>
          <p:cNvSpPr>
            <a:spLocks noChangeAspect="1" noChangeArrowheads="1"/>
          </p:cNvSpPr>
          <p:nvPr/>
        </p:nvSpPr>
        <p:spPr bwMode="auto">
          <a:xfrm>
            <a:off x="1552575" y="3305175"/>
            <a:ext cx="1454150" cy="792163"/>
          </a:xfrm>
          <a:prstGeom prst="ellipse">
            <a:avLst/>
          </a:prstGeom>
          <a:gradFill rotWithShape="0">
            <a:gsLst>
              <a:gs pos="0">
                <a:srgbClr val="33CCFF"/>
              </a:gs>
              <a:gs pos="50000">
                <a:srgbClr val="CCFFFF"/>
              </a:gs>
              <a:gs pos="100000">
                <a:srgbClr val="33CCFF"/>
              </a:gs>
            </a:gsLst>
            <a:lin ang="5400000" scaled="1"/>
          </a:gradFill>
          <a:ln w="76200" cmpd="tri" algn="ctr">
            <a:solidFill>
              <a:srgbClr val="6699FF"/>
            </a:solidFill>
            <a:round/>
            <a:headEnd/>
            <a:tailEnd/>
          </a:ln>
        </p:spPr>
        <p:txBody>
          <a:bodyPr wrap="none" anchor="ctr"/>
          <a:lstStyle/>
          <a:p>
            <a:pPr algn="ctr" eaLnBrk="0" hangingPunct="0"/>
            <a:r>
              <a:rPr lang="en-GB" sz="1900" b="1">
                <a:solidFill>
                  <a:srgbClr val="261C09"/>
                </a:solidFill>
              </a:rPr>
              <a:t>egoistischer</a:t>
            </a:r>
          </a:p>
          <a:p>
            <a:pPr algn="ctr" eaLnBrk="0" hangingPunct="0"/>
            <a:r>
              <a:rPr lang="en-GB" sz="1900" b="1">
                <a:solidFill>
                  <a:srgbClr val="261C09"/>
                </a:solidFill>
              </a:rPr>
              <a:t>Zweck</a:t>
            </a:r>
          </a:p>
        </p:txBody>
      </p:sp>
      <p:sp>
        <p:nvSpPr>
          <p:cNvPr id="21516" name="AutoShape 13"/>
          <p:cNvSpPr>
            <a:spLocks noChangeAspect="1" noChangeArrowheads="1"/>
          </p:cNvSpPr>
          <p:nvPr/>
        </p:nvSpPr>
        <p:spPr bwMode="auto">
          <a:xfrm>
            <a:off x="4062413" y="2819400"/>
            <a:ext cx="1847850" cy="17065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sz="1800"/>
          </a:p>
        </p:txBody>
      </p:sp>
      <p:sp>
        <p:nvSpPr>
          <p:cNvPr id="240654" name="Oval 14">
            <a:hlinkClick r:id="rId3" action="ppaction://hlinkpres?slideindex=1&amp;slidetitle="/>
          </p:cNvPr>
          <p:cNvSpPr>
            <a:spLocks noChangeAspect="1" noChangeArrowheads="1"/>
          </p:cNvSpPr>
          <p:nvPr/>
        </p:nvSpPr>
        <p:spPr bwMode="auto">
          <a:xfrm>
            <a:off x="3219450" y="3276600"/>
            <a:ext cx="1122363" cy="792163"/>
          </a:xfrm>
          <a:prstGeom prst="ellipse">
            <a:avLst/>
          </a:prstGeom>
          <a:gradFill rotWithShape="0">
            <a:gsLst>
              <a:gs pos="0">
                <a:schemeClr val="folHlink"/>
              </a:gs>
              <a:gs pos="100000">
                <a:srgbClr val="990099"/>
              </a:gs>
            </a:gsLst>
            <a:path path="shape">
              <a:fillToRect l="50000" t="50000" r="50000" b="50000"/>
            </a:path>
          </a:gradFill>
          <a:ln w="25400" cap="sq" algn="ctr">
            <a:solidFill>
              <a:schemeClr val="tx2"/>
            </a:solidFill>
            <a:round/>
            <a:headEnd/>
            <a:tailEnd/>
          </a:ln>
          <a:effectLst/>
        </p:spPr>
        <p:txBody>
          <a:bodyPr wrap="none" anchor="ctr"/>
          <a:lstStyle/>
          <a:p>
            <a:pPr algn="ctr" eaLnBrk="0" hangingPunct="0"/>
            <a:r>
              <a:rPr lang="en-GB" sz="2000" b="1">
                <a:solidFill>
                  <a:srgbClr val="F8F8F8"/>
                </a:solidFill>
                <a:effectLst>
                  <a:outerShdw blurRad="38100" dist="38100" dir="2700000" algn="tl">
                    <a:srgbClr val="000000"/>
                  </a:outerShdw>
                </a:effectLst>
              </a:rPr>
              <a:t>Ehemann</a:t>
            </a:r>
          </a:p>
        </p:txBody>
      </p:sp>
      <p:sp>
        <p:nvSpPr>
          <p:cNvPr id="240655" name="Oval 15">
            <a:hlinkClick r:id="rId3" action="ppaction://hlinkpres?slideindex=1&amp;slidetitle="/>
          </p:cNvPr>
          <p:cNvSpPr>
            <a:spLocks noChangeAspect="1" noChangeArrowheads="1"/>
          </p:cNvSpPr>
          <p:nvPr/>
        </p:nvSpPr>
        <p:spPr bwMode="auto">
          <a:xfrm>
            <a:off x="5613400" y="3246438"/>
            <a:ext cx="1122363" cy="792162"/>
          </a:xfrm>
          <a:prstGeom prst="ellipse">
            <a:avLst/>
          </a:prstGeom>
          <a:gradFill rotWithShape="0">
            <a:gsLst>
              <a:gs pos="0">
                <a:schemeClr val="accent1"/>
              </a:gs>
              <a:gs pos="100000">
                <a:srgbClr val="FFFFCC"/>
              </a:gs>
            </a:gsLst>
            <a:path path="shape">
              <a:fillToRect l="50000" t="50000" r="50000" b="50000"/>
            </a:path>
          </a:gradFill>
          <a:ln w="25400" cap="sq" algn="ctr">
            <a:solidFill>
              <a:schemeClr val="folHlink"/>
            </a:solidFill>
            <a:round/>
            <a:headEnd/>
            <a:tailEnd/>
          </a:ln>
          <a:effectLst/>
        </p:spPr>
        <p:txBody>
          <a:bodyPr wrap="none" anchor="ctr"/>
          <a:lstStyle/>
          <a:p>
            <a:pPr algn="ctr" eaLnBrk="0" hangingPunct="0"/>
            <a:r>
              <a:rPr lang="en-GB" sz="2000" b="1">
                <a:solidFill>
                  <a:srgbClr val="333399"/>
                </a:solidFill>
                <a:effectLst>
                  <a:outerShdw blurRad="38100" dist="38100" dir="2700000" algn="tl">
                    <a:srgbClr val="000000"/>
                  </a:outerShdw>
                </a:effectLst>
              </a:rPr>
              <a:t>Ehefrau</a:t>
            </a:r>
          </a:p>
        </p:txBody>
      </p:sp>
      <p:sp>
        <p:nvSpPr>
          <p:cNvPr id="240656" name="Oval 16">
            <a:hlinkClick r:id="rId3" action="ppaction://hlinkpres?slideindex=1&amp;slidetitle="/>
          </p:cNvPr>
          <p:cNvSpPr>
            <a:spLocks noChangeArrowheads="1"/>
          </p:cNvSpPr>
          <p:nvPr/>
        </p:nvSpPr>
        <p:spPr bwMode="auto">
          <a:xfrm>
            <a:off x="4341813" y="4191000"/>
            <a:ext cx="1266825" cy="809625"/>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dist="107763" dir="18900000" algn="ctr" rotWithShape="0">
              <a:schemeClr val="bg2">
                <a:alpha val="50000"/>
              </a:schemeClr>
            </a:outerShdw>
          </a:effectLst>
        </p:spPr>
        <p:txBody>
          <a:bodyPr wrap="none" anchor="ctr"/>
          <a:lstStyle/>
          <a:p>
            <a:pPr algn="ctr" eaLnBrk="0" hangingPunct="0"/>
            <a:r>
              <a:rPr lang="en-GB" sz="2000" b="1">
                <a:solidFill>
                  <a:srgbClr val="261C09"/>
                </a:solidFill>
              </a:rPr>
              <a:t>Falsche</a:t>
            </a:r>
          </a:p>
          <a:p>
            <a:pPr algn="ctr" eaLnBrk="0" hangingPunct="0"/>
            <a:r>
              <a:rPr lang="en-GB" sz="2000" b="1">
                <a:solidFill>
                  <a:srgbClr val="261C09"/>
                </a:solidFill>
              </a:rPr>
              <a:t>Erblinie</a:t>
            </a:r>
          </a:p>
        </p:txBody>
      </p:sp>
      <p:sp>
        <p:nvSpPr>
          <p:cNvPr id="21520" name="Line 17"/>
          <p:cNvSpPr>
            <a:spLocks noChangeShapeType="1"/>
          </p:cNvSpPr>
          <p:nvPr/>
        </p:nvSpPr>
        <p:spPr bwMode="auto">
          <a:xfrm>
            <a:off x="5011738" y="3705225"/>
            <a:ext cx="0" cy="533400"/>
          </a:xfrm>
          <a:prstGeom prst="line">
            <a:avLst/>
          </a:prstGeom>
          <a:noFill/>
          <a:ln w="60325">
            <a:solidFill>
              <a:srgbClr val="000080"/>
            </a:solidFill>
            <a:round/>
            <a:headEnd/>
            <a:tailEnd type="triangle" w="med" len="med"/>
          </a:ln>
        </p:spPr>
        <p:txBody>
          <a:bodyPr wrap="none" anchor="ctr"/>
          <a:lstStyle/>
          <a:p>
            <a:endParaRPr lang="de-DE"/>
          </a:p>
        </p:txBody>
      </p:sp>
      <p:sp>
        <p:nvSpPr>
          <p:cNvPr id="21521" name="Oval 18"/>
          <p:cNvSpPr>
            <a:spLocks noChangeArrowheads="1"/>
          </p:cNvSpPr>
          <p:nvPr/>
        </p:nvSpPr>
        <p:spPr bwMode="auto">
          <a:xfrm>
            <a:off x="4668838" y="3476625"/>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sz="1800"/>
          </a:p>
        </p:txBody>
      </p:sp>
      <p:sp>
        <p:nvSpPr>
          <p:cNvPr id="21522" name="Line 19"/>
          <p:cNvSpPr>
            <a:spLocks noChangeShapeType="1"/>
          </p:cNvSpPr>
          <p:nvPr/>
        </p:nvSpPr>
        <p:spPr bwMode="auto">
          <a:xfrm>
            <a:off x="4999038" y="3095625"/>
            <a:ext cx="0" cy="457200"/>
          </a:xfrm>
          <a:prstGeom prst="line">
            <a:avLst/>
          </a:prstGeom>
          <a:noFill/>
          <a:ln w="60325">
            <a:solidFill>
              <a:srgbClr val="000080"/>
            </a:solidFill>
            <a:round/>
            <a:headEnd/>
            <a:tailEnd type="triangle" w="med" len="med"/>
          </a:ln>
        </p:spPr>
        <p:txBody>
          <a:bodyPr wrap="none" anchor="ctr"/>
          <a:lstStyle/>
          <a:p>
            <a:endParaRPr lang="de-DE"/>
          </a:p>
        </p:txBody>
      </p:sp>
      <p:sp>
        <p:nvSpPr>
          <p:cNvPr id="63508" name="Oval 20">
            <a:hlinkClick r:id="rId3" action="ppaction://hlinkpres?slideindex=1&amp;slidetitle="/>
          </p:cNvPr>
          <p:cNvSpPr>
            <a:spLocks noChangeAspect="1" noChangeArrowheads="1"/>
          </p:cNvSpPr>
          <p:nvPr/>
        </p:nvSpPr>
        <p:spPr bwMode="auto">
          <a:xfrm>
            <a:off x="4259263" y="2286000"/>
            <a:ext cx="1454150" cy="792163"/>
          </a:xfrm>
          <a:prstGeom prst="ellipse">
            <a:avLst/>
          </a:prstGeom>
          <a:gradFill rotWithShape="0">
            <a:gsLst>
              <a:gs pos="0">
                <a:srgbClr val="33CCFF"/>
              </a:gs>
              <a:gs pos="50000">
                <a:srgbClr val="CCFFFF"/>
              </a:gs>
              <a:gs pos="100000">
                <a:srgbClr val="33CCFF"/>
              </a:gs>
            </a:gsLst>
            <a:lin ang="5400000" scaled="1"/>
          </a:gradFill>
          <a:ln w="76200" cmpd="tri" algn="ctr">
            <a:solidFill>
              <a:srgbClr val="6699FF"/>
            </a:solidFill>
            <a:round/>
            <a:headEnd/>
            <a:tailEnd/>
          </a:ln>
        </p:spPr>
        <p:txBody>
          <a:bodyPr wrap="none" anchor="ctr"/>
          <a:lstStyle/>
          <a:p>
            <a:pPr algn="ctr" eaLnBrk="0" hangingPunct="0"/>
            <a:r>
              <a:rPr lang="en-GB" sz="1900" b="1">
                <a:solidFill>
                  <a:srgbClr val="261C09"/>
                </a:solidFill>
              </a:rPr>
              <a:t>egoistischer</a:t>
            </a:r>
          </a:p>
          <a:p>
            <a:pPr algn="ctr" eaLnBrk="0" hangingPunct="0"/>
            <a:r>
              <a:rPr lang="en-GB" sz="1900" b="1">
                <a:solidFill>
                  <a:srgbClr val="261C09"/>
                </a:solidFill>
              </a:rPr>
              <a:t>Zweck</a:t>
            </a:r>
          </a:p>
        </p:txBody>
      </p:sp>
      <p:sp>
        <p:nvSpPr>
          <p:cNvPr id="21524" name="AutoShape 21"/>
          <p:cNvSpPr>
            <a:spLocks noChangeAspect="1" noChangeArrowheads="1"/>
          </p:cNvSpPr>
          <p:nvPr/>
        </p:nvSpPr>
        <p:spPr bwMode="auto">
          <a:xfrm>
            <a:off x="6735763" y="1857375"/>
            <a:ext cx="1849437" cy="17065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sz="1800"/>
          </a:p>
        </p:txBody>
      </p:sp>
      <p:sp>
        <p:nvSpPr>
          <p:cNvPr id="240662" name="Oval 22">
            <a:hlinkClick r:id="rId3" action="ppaction://hlinkpres?slideindex=1&amp;slidetitle="/>
          </p:cNvPr>
          <p:cNvSpPr>
            <a:spLocks noChangeAspect="1" noChangeArrowheads="1"/>
          </p:cNvSpPr>
          <p:nvPr/>
        </p:nvSpPr>
        <p:spPr bwMode="auto">
          <a:xfrm>
            <a:off x="5894388" y="2314575"/>
            <a:ext cx="1122362" cy="792163"/>
          </a:xfrm>
          <a:prstGeom prst="ellipse">
            <a:avLst/>
          </a:prstGeom>
          <a:gradFill rotWithShape="0">
            <a:gsLst>
              <a:gs pos="0">
                <a:schemeClr val="folHlink"/>
              </a:gs>
              <a:gs pos="100000">
                <a:srgbClr val="990099"/>
              </a:gs>
            </a:gsLst>
            <a:path path="shape">
              <a:fillToRect l="50000" t="50000" r="50000" b="50000"/>
            </a:path>
          </a:gradFill>
          <a:ln w="25400" cap="sq" algn="ctr">
            <a:solidFill>
              <a:schemeClr val="tx2"/>
            </a:solidFill>
            <a:round/>
            <a:headEnd/>
            <a:tailEnd/>
          </a:ln>
          <a:effectLst/>
        </p:spPr>
        <p:txBody>
          <a:bodyPr wrap="none" anchor="ctr"/>
          <a:lstStyle/>
          <a:p>
            <a:pPr algn="ctr" eaLnBrk="0" hangingPunct="0"/>
            <a:r>
              <a:rPr lang="en-GB" sz="1700" b="1">
                <a:solidFill>
                  <a:srgbClr val="F8F8F8"/>
                </a:solidFill>
                <a:effectLst>
                  <a:outerShdw blurRad="38100" dist="38100" dir="2700000" algn="tl">
                    <a:srgbClr val="000000"/>
                  </a:outerShdw>
                </a:effectLst>
              </a:rPr>
              <a:t>egoistischer</a:t>
            </a:r>
          </a:p>
          <a:p>
            <a:pPr algn="ctr" eaLnBrk="0" hangingPunct="0"/>
            <a:r>
              <a:rPr lang="en-GB" sz="1700" b="1">
                <a:solidFill>
                  <a:srgbClr val="F8F8F8"/>
                </a:solidFill>
                <a:effectLst>
                  <a:outerShdw blurRad="38100" dist="38100" dir="2700000" algn="tl">
                    <a:srgbClr val="000000"/>
                  </a:outerShdw>
                </a:effectLst>
              </a:rPr>
              <a:t>Mensch</a:t>
            </a:r>
          </a:p>
        </p:txBody>
      </p:sp>
      <p:sp>
        <p:nvSpPr>
          <p:cNvPr id="240663" name="Oval 23">
            <a:hlinkClick r:id="rId3" action="ppaction://hlinkpres?slideindex=1&amp;slidetitle="/>
          </p:cNvPr>
          <p:cNvSpPr>
            <a:spLocks noChangeAspect="1" noChangeArrowheads="1"/>
          </p:cNvSpPr>
          <p:nvPr/>
        </p:nvSpPr>
        <p:spPr bwMode="auto">
          <a:xfrm>
            <a:off x="8305800" y="2362200"/>
            <a:ext cx="1122363" cy="792163"/>
          </a:xfrm>
          <a:prstGeom prst="ellipse">
            <a:avLst/>
          </a:prstGeom>
          <a:gradFill rotWithShape="0">
            <a:gsLst>
              <a:gs pos="0">
                <a:schemeClr val="accent1"/>
              </a:gs>
              <a:gs pos="100000">
                <a:srgbClr val="FFFFCC"/>
              </a:gs>
            </a:gsLst>
            <a:path path="shape">
              <a:fillToRect l="50000" t="50000" r="50000" b="50000"/>
            </a:path>
          </a:gradFill>
          <a:ln w="25400" cap="sq" algn="ctr">
            <a:solidFill>
              <a:schemeClr val="folHlink"/>
            </a:solidFill>
            <a:round/>
            <a:headEnd/>
            <a:tailEnd/>
          </a:ln>
          <a:effectLst/>
        </p:spPr>
        <p:txBody>
          <a:bodyPr wrap="none" anchor="ctr"/>
          <a:lstStyle/>
          <a:p>
            <a:pPr algn="ctr" eaLnBrk="0" hangingPunct="0"/>
            <a:r>
              <a:rPr lang="en-GB" sz="2100" b="1">
                <a:solidFill>
                  <a:srgbClr val="333399"/>
                </a:solidFill>
                <a:effectLst>
                  <a:outerShdw blurRad="38100" dist="38100" dir="2700000" algn="tl">
                    <a:srgbClr val="000000"/>
                  </a:outerShdw>
                </a:effectLst>
              </a:rPr>
              <a:t>Umwelt</a:t>
            </a:r>
          </a:p>
          <a:p>
            <a:pPr algn="ctr" eaLnBrk="0" hangingPunct="0"/>
            <a:endParaRPr lang="en-GB" sz="2000" b="1">
              <a:solidFill>
                <a:srgbClr val="333399"/>
              </a:solidFill>
              <a:effectLst>
                <a:outerShdw blurRad="38100" dist="38100" dir="2700000" algn="tl">
                  <a:srgbClr val="000000"/>
                </a:outerShdw>
              </a:effectLst>
            </a:endParaRPr>
          </a:p>
        </p:txBody>
      </p:sp>
      <p:sp>
        <p:nvSpPr>
          <p:cNvPr id="240664" name="Oval 24">
            <a:hlinkClick r:id="rId3" action="ppaction://hlinkpres?slideindex=1&amp;slidetitle="/>
          </p:cNvPr>
          <p:cNvSpPr>
            <a:spLocks noChangeArrowheads="1"/>
          </p:cNvSpPr>
          <p:nvPr/>
        </p:nvSpPr>
        <p:spPr bwMode="auto">
          <a:xfrm>
            <a:off x="6851650" y="3357563"/>
            <a:ext cx="1690688" cy="935037"/>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dist="107763" dir="18900000" algn="ctr" rotWithShape="0">
              <a:schemeClr val="bg2">
                <a:alpha val="50000"/>
              </a:schemeClr>
            </a:outerShdw>
          </a:effectLst>
        </p:spPr>
        <p:txBody>
          <a:bodyPr wrap="none" anchor="ctr"/>
          <a:lstStyle/>
          <a:p>
            <a:pPr algn="ctr" eaLnBrk="0" hangingPunct="0"/>
            <a:r>
              <a:rPr lang="en-GB" sz="2000" b="1">
                <a:solidFill>
                  <a:srgbClr val="261C09"/>
                </a:solidFill>
              </a:rPr>
              <a:t>Falsche</a:t>
            </a:r>
          </a:p>
          <a:p>
            <a:pPr algn="ctr" eaLnBrk="0" hangingPunct="0"/>
            <a:r>
              <a:rPr lang="en-GB" sz="2000" b="1">
                <a:solidFill>
                  <a:srgbClr val="261C09"/>
                </a:solidFill>
              </a:rPr>
              <a:t>Eigentümer-</a:t>
            </a:r>
          </a:p>
          <a:p>
            <a:pPr algn="ctr" eaLnBrk="0" hangingPunct="0"/>
            <a:r>
              <a:rPr lang="en-GB" sz="2000" b="1">
                <a:solidFill>
                  <a:srgbClr val="261C09"/>
                </a:solidFill>
              </a:rPr>
              <a:t>schaft</a:t>
            </a:r>
          </a:p>
        </p:txBody>
      </p:sp>
      <p:sp>
        <p:nvSpPr>
          <p:cNvPr id="21528" name="Line 25"/>
          <p:cNvSpPr>
            <a:spLocks noChangeShapeType="1"/>
          </p:cNvSpPr>
          <p:nvPr/>
        </p:nvSpPr>
        <p:spPr bwMode="auto">
          <a:xfrm>
            <a:off x="7710488" y="2743200"/>
            <a:ext cx="0" cy="533400"/>
          </a:xfrm>
          <a:prstGeom prst="line">
            <a:avLst/>
          </a:prstGeom>
          <a:noFill/>
          <a:ln w="60325">
            <a:solidFill>
              <a:srgbClr val="000080"/>
            </a:solidFill>
            <a:round/>
            <a:headEnd/>
            <a:tailEnd type="triangle" w="med" len="med"/>
          </a:ln>
        </p:spPr>
        <p:txBody>
          <a:bodyPr wrap="none" anchor="ctr"/>
          <a:lstStyle/>
          <a:p>
            <a:endParaRPr lang="de-DE"/>
          </a:p>
        </p:txBody>
      </p:sp>
      <p:sp>
        <p:nvSpPr>
          <p:cNvPr id="21529" name="Oval 26"/>
          <p:cNvSpPr>
            <a:spLocks noChangeArrowheads="1"/>
          </p:cNvSpPr>
          <p:nvPr/>
        </p:nvSpPr>
        <p:spPr bwMode="auto">
          <a:xfrm>
            <a:off x="7380288" y="2514600"/>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sz="1800"/>
          </a:p>
        </p:txBody>
      </p:sp>
      <p:sp>
        <p:nvSpPr>
          <p:cNvPr id="21530" name="Line 27"/>
          <p:cNvSpPr>
            <a:spLocks noChangeShapeType="1"/>
          </p:cNvSpPr>
          <p:nvPr/>
        </p:nvSpPr>
        <p:spPr bwMode="auto">
          <a:xfrm>
            <a:off x="7710488" y="2133600"/>
            <a:ext cx="0" cy="457200"/>
          </a:xfrm>
          <a:prstGeom prst="line">
            <a:avLst/>
          </a:prstGeom>
          <a:noFill/>
          <a:ln w="60325">
            <a:solidFill>
              <a:srgbClr val="000080"/>
            </a:solidFill>
            <a:round/>
            <a:headEnd/>
            <a:tailEnd type="triangle" w="med" len="med"/>
          </a:ln>
        </p:spPr>
        <p:txBody>
          <a:bodyPr wrap="none" anchor="ctr"/>
          <a:lstStyle/>
          <a:p>
            <a:endParaRPr lang="de-DE"/>
          </a:p>
        </p:txBody>
      </p:sp>
      <p:sp>
        <p:nvSpPr>
          <p:cNvPr id="63516" name="Oval 28">
            <a:hlinkClick r:id="rId3" action="ppaction://hlinkpres?slideindex=1&amp;slidetitle="/>
          </p:cNvPr>
          <p:cNvSpPr>
            <a:spLocks noChangeAspect="1" noChangeArrowheads="1"/>
          </p:cNvSpPr>
          <p:nvPr/>
        </p:nvSpPr>
        <p:spPr bwMode="auto">
          <a:xfrm>
            <a:off x="6934200" y="1323975"/>
            <a:ext cx="1452563" cy="792163"/>
          </a:xfrm>
          <a:prstGeom prst="ellipse">
            <a:avLst/>
          </a:prstGeom>
          <a:gradFill rotWithShape="0">
            <a:gsLst>
              <a:gs pos="0">
                <a:srgbClr val="33CCFF"/>
              </a:gs>
              <a:gs pos="50000">
                <a:srgbClr val="CCFFFF"/>
              </a:gs>
              <a:gs pos="100000">
                <a:srgbClr val="33CCFF"/>
              </a:gs>
            </a:gsLst>
            <a:lin ang="5400000" scaled="1"/>
          </a:gradFill>
          <a:ln w="76200" cmpd="tri" algn="ctr">
            <a:solidFill>
              <a:srgbClr val="6699FF"/>
            </a:solidFill>
            <a:round/>
            <a:headEnd/>
            <a:tailEnd/>
          </a:ln>
        </p:spPr>
        <p:txBody>
          <a:bodyPr wrap="none" anchor="ctr"/>
          <a:lstStyle/>
          <a:p>
            <a:pPr algn="ctr"/>
            <a:r>
              <a:rPr lang="en-GB" sz="1900" b="1">
                <a:solidFill>
                  <a:srgbClr val="261C09"/>
                </a:solidFill>
              </a:rPr>
              <a:t>egoistischer</a:t>
            </a:r>
          </a:p>
          <a:p>
            <a:pPr algn="ctr"/>
            <a:r>
              <a:rPr lang="en-GB" sz="1900" b="1">
                <a:solidFill>
                  <a:srgbClr val="261C09"/>
                </a:solidFill>
              </a:rPr>
              <a:t>Zweck</a:t>
            </a:r>
          </a:p>
        </p:txBody>
      </p:sp>
      <p:sp>
        <p:nvSpPr>
          <p:cNvPr id="240669" name="Text Box 29"/>
          <p:cNvSpPr txBox="1">
            <a:spLocks noChangeArrowheads="1"/>
          </p:cNvSpPr>
          <p:nvPr/>
        </p:nvSpPr>
        <p:spPr bwMode="auto">
          <a:xfrm>
            <a:off x="412750" y="2209800"/>
            <a:ext cx="3302000" cy="884238"/>
          </a:xfrm>
          <a:prstGeom prst="rect">
            <a:avLst/>
          </a:prstGeom>
          <a:noFill/>
          <a:ln w="9525">
            <a:noFill/>
            <a:miter lim="800000"/>
            <a:headEnd/>
            <a:tailEnd/>
          </a:ln>
          <a:effectLst/>
        </p:spPr>
        <p:txBody>
          <a:bodyPr>
            <a:spAutoFit/>
          </a:bodyPr>
          <a:lstStyle/>
          <a:p>
            <a:pPr algn="ctr" eaLnBrk="0" hangingPunct="0">
              <a:spcBef>
                <a:spcPct val="50000"/>
              </a:spcBef>
            </a:pPr>
            <a:r>
              <a:rPr lang="en-GB" sz="2400" b="1">
                <a:effectLst>
                  <a:outerShdw blurRad="38100" dist="38100" dir="2700000" algn="tl">
                    <a:srgbClr val="C0C0C0"/>
                  </a:outerShdw>
                </a:effectLst>
              </a:rPr>
              <a:t>1. Konflikte in der Einzelperson</a:t>
            </a:r>
            <a:r>
              <a:rPr lang="en-GB" b="1">
                <a:effectLst>
                  <a:outerShdw blurRad="38100" dist="38100" dir="2700000" algn="tl">
                    <a:srgbClr val="C0C0C0"/>
                  </a:outerShdw>
                </a:effectLst>
              </a:rPr>
              <a:t> </a:t>
            </a:r>
          </a:p>
        </p:txBody>
      </p:sp>
      <p:sp>
        <p:nvSpPr>
          <p:cNvPr id="240670" name="Text Box 30"/>
          <p:cNvSpPr txBox="1">
            <a:spLocks noChangeArrowheads="1"/>
          </p:cNvSpPr>
          <p:nvPr/>
        </p:nvSpPr>
        <p:spPr bwMode="auto">
          <a:xfrm>
            <a:off x="3219450" y="1143000"/>
            <a:ext cx="3467100" cy="884238"/>
          </a:xfrm>
          <a:prstGeom prst="rect">
            <a:avLst/>
          </a:prstGeom>
          <a:noFill/>
          <a:ln w="9525">
            <a:noFill/>
            <a:miter lim="800000"/>
            <a:headEnd/>
            <a:tailEnd/>
          </a:ln>
          <a:effectLst/>
        </p:spPr>
        <p:txBody>
          <a:bodyPr>
            <a:spAutoFit/>
          </a:bodyPr>
          <a:lstStyle/>
          <a:p>
            <a:pPr algn="ctr" eaLnBrk="0" hangingPunct="0">
              <a:spcBef>
                <a:spcPct val="50000"/>
              </a:spcBef>
            </a:pPr>
            <a:r>
              <a:rPr lang="en-GB" sz="2400" b="1">
                <a:effectLst>
                  <a:outerShdw blurRad="38100" dist="38100" dir="2700000" algn="tl">
                    <a:srgbClr val="C0C0C0"/>
                  </a:outerShdw>
                </a:effectLst>
              </a:rPr>
              <a:t>2. Konflikte in der Gesellschaft</a:t>
            </a:r>
            <a:r>
              <a:rPr lang="en-GB" b="1">
                <a:effectLst>
                  <a:outerShdw blurRad="38100" dist="38100" dir="2700000" algn="tl">
                    <a:srgbClr val="C0C0C0"/>
                  </a:outerShdw>
                </a:effectLst>
              </a:rPr>
              <a:t> </a:t>
            </a:r>
          </a:p>
        </p:txBody>
      </p:sp>
      <p:sp>
        <p:nvSpPr>
          <p:cNvPr id="240671" name="Text Box 31"/>
          <p:cNvSpPr txBox="1">
            <a:spLocks noChangeArrowheads="1"/>
          </p:cNvSpPr>
          <p:nvPr/>
        </p:nvSpPr>
        <p:spPr bwMode="auto">
          <a:xfrm>
            <a:off x="5562600" y="838200"/>
            <a:ext cx="4540250" cy="457200"/>
          </a:xfrm>
          <a:prstGeom prst="rect">
            <a:avLst/>
          </a:prstGeom>
          <a:noFill/>
          <a:ln w="9525">
            <a:noFill/>
            <a:miter lim="800000"/>
            <a:headEnd/>
            <a:tailEnd/>
          </a:ln>
          <a:effectLst/>
        </p:spPr>
        <p:txBody>
          <a:bodyPr>
            <a:spAutoFit/>
          </a:bodyPr>
          <a:lstStyle/>
          <a:p>
            <a:pPr algn="ctr" eaLnBrk="0" hangingPunct="0">
              <a:spcBef>
                <a:spcPct val="50000"/>
              </a:spcBef>
            </a:pPr>
            <a:r>
              <a:rPr lang="en-GB" sz="2400" b="1">
                <a:effectLst>
                  <a:outerShdw blurRad="38100" dist="38100" dir="2700000" algn="tl">
                    <a:srgbClr val="C0C0C0"/>
                  </a:outerShdw>
                </a:effectLst>
              </a:rPr>
              <a:t>3. Universelle Konflikte</a:t>
            </a:r>
          </a:p>
        </p:txBody>
      </p:sp>
      <p:sp>
        <p:nvSpPr>
          <p:cNvPr id="240672" name="Text Box 32"/>
          <p:cNvSpPr txBox="1">
            <a:spLocks noChangeArrowheads="1"/>
          </p:cNvSpPr>
          <p:nvPr/>
        </p:nvSpPr>
        <p:spPr bwMode="auto">
          <a:xfrm>
            <a:off x="6108700" y="4359275"/>
            <a:ext cx="3302000" cy="946150"/>
          </a:xfrm>
          <a:prstGeom prst="rect">
            <a:avLst/>
          </a:prstGeom>
          <a:noFill/>
          <a:ln w="9525">
            <a:noFill/>
            <a:miter lim="800000"/>
            <a:headEnd/>
            <a:tailEnd/>
          </a:ln>
          <a:effectLst/>
        </p:spPr>
        <p:txBody>
          <a:bodyPr>
            <a:spAutoFit/>
          </a:bodyPr>
          <a:lstStyle/>
          <a:p>
            <a:pPr algn="ctr" eaLnBrk="0" hangingPunct="0"/>
            <a:r>
              <a:rPr lang="en-GB" b="1">
                <a:effectLst>
                  <a:outerShdw blurRad="38100" dist="38100" dir="2700000" algn="tl">
                    <a:srgbClr val="C0C0C0"/>
                  </a:outerShdw>
                </a:effectLst>
              </a:rPr>
              <a:t>Selbstherrlich</a:t>
            </a:r>
          </a:p>
          <a:p>
            <a:pPr algn="ctr" eaLnBrk="0" hangingPunct="0"/>
            <a:r>
              <a:rPr lang="en-GB" b="1">
                <a:effectLst>
                  <a:outerShdw blurRad="38100" dist="38100" dir="2700000" algn="tl">
                    <a:srgbClr val="C0C0C0"/>
                  </a:outerShdw>
                </a:effectLst>
              </a:rPr>
              <a:t>Ausbeutend</a:t>
            </a:r>
          </a:p>
        </p:txBody>
      </p:sp>
      <p:grpSp>
        <p:nvGrpSpPr>
          <p:cNvPr id="21536" name="Group 33"/>
          <p:cNvGrpSpPr>
            <a:grpSpLocks/>
          </p:cNvGrpSpPr>
          <p:nvPr/>
        </p:nvGrpSpPr>
        <p:grpSpPr bwMode="auto">
          <a:xfrm rot="5400000">
            <a:off x="1733550" y="3860800"/>
            <a:ext cx="990600" cy="1651000"/>
            <a:chOff x="2016" y="1824"/>
            <a:chExt cx="635" cy="909"/>
          </a:xfrm>
        </p:grpSpPr>
        <p:sp>
          <p:nvSpPr>
            <p:cNvPr id="240674" name="Freeform 34"/>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sz="1800">
                <a:cs typeface="+mn-cs"/>
              </a:endParaRPr>
            </a:p>
          </p:txBody>
        </p:sp>
        <p:sp>
          <p:nvSpPr>
            <p:cNvPr id="240675" name="Freeform 35"/>
            <p:cNvSpPr>
              <a:spLocks/>
            </p:cNvSpPr>
            <p:nvPr/>
          </p:nvSpPr>
          <p:spPr bwMode="auto">
            <a:xfrm>
              <a:off x="2448" y="1839"/>
              <a:ext cx="203" cy="899"/>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sz="1800">
                <a:cs typeface="+mn-cs"/>
              </a:endParaRPr>
            </a:p>
          </p:txBody>
        </p:sp>
      </p:grpSp>
      <p:grpSp>
        <p:nvGrpSpPr>
          <p:cNvPr id="21537" name="Group 36"/>
          <p:cNvGrpSpPr>
            <a:grpSpLocks/>
          </p:cNvGrpSpPr>
          <p:nvPr/>
        </p:nvGrpSpPr>
        <p:grpSpPr bwMode="auto">
          <a:xfrm rot="5400000">
            <a:off x="4457700" y="2870200"/>
            <a:ext cx="990600" cy="1651000"/>
            <a:chOff x="2016" y="1824"/>
            <a:chExt cx="635" cy="909"/>
          </a:xfrm>
        </p:grpSpPr>
        <p:sp>
          <p:nvSpPr>
            <p:cNvPr id="240677" name="Freeform 37"/>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sz="1800">
                <a:cs typeface="+mn-cs"/>
              </a:endParaRPr>
            </a:p>
          </p:txBody>
        </p:sp>
        <p:sp>
          <p:nvSpPr>
            <p:cNvPr id="240678" name="Freeform 38"/>
            <p:cNvSpPr>
              <a:spLocks/>
            </p:cNvSpPr>
            <p:nvPr/>
          </p:nvSpPr>
          <p:spPr bwMode="auto">
            <a:xfrm>
              <a:off x="2448" y="1839"/>
              <a:ext cx="203" cy="899"/>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sz="1800">
                <a:cs typeface="+mn-cs"/>
              </a:endParaRPr>
            </a:p>
          </p:txBody>
        </p:sp>
      </p:grpSp>
      <p:grpSp>
        <p:nvGrpSpPr>
          <p:cNvPr id="21538" name="Group 39"/>
          <p:cNvGrpSpPr>
            <a:grpSpLocks/>
          </p:cNvGrpSpPr>
          <p:nvPr/>
        </p:nvGrpSpPr>
        <p:grpSpPr bwMode="auto">
          <a:xfrm rot="5400000">
            <a:off x="7181850" y="1879600"/>
            <a:ext cx="990600" cy="1651000"/>
            <a:chOff x="2016" y="1824"/>
            <a:chExt cx="635" cy="909"/>
          </a:xfrm>
        </p:grpSpPr>
        <p:sp>
          <p:nvSpPr>
            <p:cNvPr id="240680" name="Freeform 40"/>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sz="1800">
                <a:cs typeface="+mn-cs"/>
              </a:endParaRPr>
            </a:p>
          </p:txBody>
        </p:sp>
        <p:sp>
          <p:nvSpPr>
            <p:cNvPr id="240681" name="Freeform 41"/>
            <p:cNvSpPr>
              <a:spLocks/>
            </p:cNvSpPr>
            <p:nvPr/>
          </p:nvSpPr>
          <p:spPr bwMode="auto">
            <a:xfrm>
              <a:off x="2448" y="1839"/>
              <a:ext cx="203" cy="899"/>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sz="1800">
                <a:cs typeface="+mn-cs"/>
              </a:endParaRPr>
            </a:p>
          </p:txBody>
        </p:sp>
      </p:grpSp>
      <p:sp>
        <p:nvSpPr>
          <p:cNvPr id="44"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Ausbreitung</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der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a:effectLst>
            <a:outerShdw blurRad="50800" dist="38100" dir="2700000" algn="tl" rotWithShape="0">
              <a:prstClr val="black">
                <a:alpha val="40000"/>
              </a:prstClr>
            </a:outerShdw>
          </a:effectLst>
        </p:spPr>
        <p:txBody>
          <a:bodyPr>
            <a:scene3d>
              <a:camera prst="orthographicFront"/>
              <a:lightRig rig="soft" dir="t">
                <a:rot lat="0" lon="0" rev="2100000"/>
              </a:lightRig>
            </a:scene3d>
          </a:bodyPr>
          <a:lstStyle/>
          <a:p>
            <a:pPr eaLnBrk="1" fontAlgn="auto" hangingPunct="1">
              <a:spcBef>
                <a:spcPts val="0"/>
              </a:spcBef>
              <a:spcAft>
                <a:spcPts val="0"/>
              </a:spcAft>
              <a:defRPr/>
            </a:pPr>
            <a:r>
              <a:rPr lang="en-GB" dirty="0" smtClean="0">
                <a:solidFill>
                  <a:schemeClr val="bg2">
                    <a:lumMod val="10000"/>
                  </a:schemeClr>
                </a:solidFill>
                <a:effectLst/>
              </a:rPr>
              <a:t>Die </a:t>
            </a:r>
            <a:r>
              <a:rPr lang="en-GB" dirty="0" err="1" smtClean="0">
                <a:solidFill>
                  <a:schemeClr val="bg2">
                    <a:lumMod val="10000"/>
                  </a:schemeClr>
                </a:solidFill>
                <a:effectLst/>
              </a:rPr>
              <a:t>Wiederherstellung</a:t>
            </a:r>
            <a:r>
              <a:rPr lang="en-GB" dirty="0" smtClean="0">
                <a:solidFill>
                  <a:schemeClr val="bg2">
                    <a:lumMod val="10000"/>
                  </a:schemeClr>
                </a:solidFill>
                <a:effectLst/>
              </a:rPr>
              <a:t> von </a:t>
            </a:r>
            <a:r>
              <a:rPr lang="en-GB" dirty="0" err="1" smtClean="0">
                <a:solidFill>
                  <a:schemeClr val="bg2">
                    <a:lumMod val="10000"/>
                  </a:schemeClr>
                </a:solidFill>
                <a:effectLst/>
              </a:rPr>
              <a:t>Frieden</a:t>
            </a:r>
            <a:r>
              <a:rPr lang="en-GB" dirty="0" smtClean="0">
                <a:solidFill>
                  <a:schemeClr val="bg2">
                    <a:lumMod val="10000"/>
                  </a:schemeClr>
                </a:solidFill>
                <a:effectLst/>
              </a:rPr>
              <a:t> und </a:t>
            </a:r>
            <a:r>
              <a:rPr lang="en-GB" dirty="0" err="1" smtClean="0">
                <a:solidFill>
                  <a:schemeClr val="bg2">
                    <a:lumMod val="10000"/>
                  </a:schemeClr>
                </a:solidFill>
                <a:effectLst/>
              </a:rPr>
              <a:t>Glück</a:t>
            </a:r>
            <a:endParaRPr lang="en-GB" dirty="0">
              <a:solidFill>
                <a:schemeClr val="bg2">
                  <a:lumMod val="10000"/>
                </a:schemeClr>
              </a:solidFill>
              <a:effectLst/>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532" name="Subtitle 4"/>
          <p:cNvSpPr>
            <a:spLocks noGrp="1"/>
          </p:cNvSpPr>
          <p:nvPr>
            <p:ph type="subTitle" idx="1"/>
          </p:nvPr>
        </p:nvSpPr>
        <p:spPr>
          <a:xfrm>
            <a:off x="1485900" y="3657600"/>
            <a:ext cx="6934200" cy="1966913"/>
          </a:xfrm>
        </p:spPr>
        <p:txBody>
          <a:bodyPr/>
          <a:lstStyle/>
          <a:p>
            <a:pPr eaLnBrk="1" hangingPunct="1">
              <a:spcBef>
                <a:spcPct val="0"/>
              </a:spcBef>
            </a:pPr>
            <a:r>
              <a:rPr lang="en-GB" sz="3200" b="1" dirty="0" err="1" smtClean="0"/>
              <a:t>Herz</a:t>
            </a:r>
            <a:r>
              <a:rPr lang="en-GB" sz="3200" b="1" dirty="0" smtClean="0"/>
              <a:t> und </a:t>
            </a:r>
            <a:r>
              <a:rPr lang="en-GB" sz="3200" b="1" dirty="0" err="1" smtClean="0"/>
              <a:t>Gewissen</a:t>
            </a:r>
            <a:r>
              <a:rPr lang="en-GB" sz="3200" b="1" dirty="0" smtClean="0"/>
              <a:t> </a:t>
            </a:r>
            <a:r>
              <a:rPr lang="en-GB" sz="3200" b="1" dirty="0" err="1" smtClean="0"/>
              <a:t>stärken</a:t>
            </a:r>
            <a:r>
              <a:rPr lang="en-GB" sz="3200" b="1" dirty="0" smtClean="0"/>
              <a:t>, </a:t>
            </a:r>
          </a:p>
          <a:p>
            <a:pPr eaLnBrk="1" hangingPunct="1">
              <a:spcBef>
                <a:spcPct val="0"/>
              </a:spcBef>
            </a:pPr>
            <a:r>
              <a:rPr lang="en-GB" sz="3200" b="1" dirty="0" smtClean="0"/>
              <a:t>den </a:t>
            </a:r>
            <a:r>
              <a:rPr lang="en-GB" sz="3200" b="1" dirty="0" err="1" smtClean="0"/>
              <a:t>Feind</a:t>
            </a:r>
            <a:r>
              <a:rPr lang="en-GB" sz="3200" b="1" dirty="0" smtClean="0"/>
              <a:t> </a:t>
            </a:r>
            <a:r>
              <a:rPr lang="en-GB" sz="3200" b="1" dirty="0" err="1" smtClean="0"/>
              <a:t>lieben</a:t>
            </a:r>
            <a:r>
              <a:rPr lang="en-GB" dirty="0" smtClean="0"/>
              <a:t>    </a:t>
            </a:r>
          </a:p>
          <a:p>
            <a:endParaRPr lang="en-GB" dirty="0" smtClean="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txBox="1">
            <a:spLocks noGrp="1"/>
          </p:cNvSpPr>
          <p:nvPr/>
        </p:nvSpPr>
        <p:spPr bwMode="auto">
          <a:xfrm>
            <a:off x="7099300" y="6248400"/>
            <a:ext cx="2311400" cy="476250"/>
          </a:xfrm>
          <a:prstGeom prst="rect">
            <a:avLst/>
          </a:prstGeom>
          <a:noFill/>
          <a:ln w="9525">
            <a:noFill/>
            <a:miter lim="800000"/>
            <a:headEnd/>
            <a:tailEnd/>
          </a:ln>
        </p:spPr>
        <p:txBody>
          <a:bodyPr anchor="b"/>
          <a:lstStyle/>
          <a:p>
            <a:pPr algn="r"/>
            <a:fld id="{D78AA440-66F2-4C06-B75E-CC4790E5AF42}" type="slidenum">
              <a:rPr lang="en-US" sz="1200">
                <a:solidFill>
                  <a:srgbClr val="FFFFFF"/>
                </a:solidFill>
                <a:latin typeface="Franklin Gothic Medium" pitchFamily="34" charset="0"/>
                <a:ea typeface="SimSun" pitchFamily="2" charset="-122"/>
              </a:rPr>
              <a:pPr algn="r"/>
              <a:t>19</a:t>
            </a:fld>
            <a:endParaRPr lang="en-US" sz="1200">
              <a:solidFill>
                <a:srgbClr val="FFFFFF"/>
              </a:solidFill>
              <a:latin typeface="Franklin Gothic Medium" pitchFamily="34" charset="0"/>
              <a:ea typeface="SimSun" pitchFamily="2" charset="-122"/>
            </a:endParaRPr>
          </a:p>
        </p:txBody>
      </p:sp>
      <p:sp>
        <p:nvSpPr>
          <p:cNvPr id="23555" name="Text Box 1027"/>
          <p:cNvSpPr txBox="1">
            <a:spLocks noChangeArrowheads="1"/>
          </p:cNvSpPr>
          <p:nvPr/>
        </p:nvSpPr>
        <p:spPr bwMode="auto">
          <a:xfrm>
            <a:off x="7067550" y="3657600"/>
            <a:ext cx="184150" cy="369888"/>
          </a:xfrm>
          <a:prstGeom prst="rect">
            <a:avLst/>
          </a:prstGeom>
          <a:noFill/>
          <a:ln w="9525">
            <a:noFill/>
            <a:miter lim="800000"/>
            <a:headEnd/>
            <a:tailEnd/>
          </a:ln>
        </p:spPr>
        <p:txBody>
          <a:bodyPr wrap="none">
            <a:spAutoFit/>
          </a:bodyPr>
          <a:lstStyle/>
          <a:p>
            <a:pPr eaLnBrk="0" hangingPunct="0"/>
            <a:endParaRPr lang="de-DE" sz="1800">
              <a:solidFill>
                <a:srgbClr val="FFFFFF"/>
              </a:solidFill>
              <a:latin typeface="Garamond" pitchFamily="18" charset="0"/>
              <a:ea typeface="SimSun" pitchFamily="2" charset="-122"/>
            </a:endParaRPr>
          </a:p>
        </p:txBody>
      </p:sp>
      <p:sp>
        <p:nvSpPr>
          <p:cNvPr id="626694" name="Text Box 1030"/>
          <p:cNvSpPr txBox="1">
            <a:spLocks noChangeArrowheads="1"/>
          </p:cNvSpPr>
          <p:nvPr/>
        </p:nvSpPr>
        <p:spPr bwMode="auto">
          <a:xfrm>
            <a:off x="4724400" y="1371600"/>
            <a:ext cx="4495800" cy="4081463"/>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spAutoFit/>
          </a:bodyPr>
          <a:lstStyle/>
          <a:p>
            <a:pPr eaLnBrk="0" hangingPunct="0"/>
            <a:r>
              <a:rPr lang="en-US" sz="3600" b="1">
                <a:solidFill>
                  <a:srgbClr val="FFFFFF"/>
                </a:solidFill>
                <a:effectLst>
                  <a:outerShdw blurRad="38100" dist="38100" dir="2700000" algn="tl">
                    <a:srgbClr val="000000"/>
                  </a:outerShdw>
                </a:effectLst>
                <a:latin typeface="Candara" pitchFamily="34" charset="0"/>
                <a:ea typeface="SimSun" pitchFamily="2" charset="-122"/>
                <a:cs typeface="Times New Roman" pitchFamily="18" charset="0"/>
              </a:rPr>
              <a:t>Da Kriege im Geiste der Menschen beginnen, so muss auch der Schutz des Friedens im Geist der Menschen beginnen</a:t>
            </a:r>
            <a:r>
              <a:rPr lang="en-US" sz="3600" b="1">
                <a:solidFill>
                  <a:schemeClr val="bg1"/>
                </a:solidFill>
                <a:effectLst>
                  <a:outerShdw blurRad="38100" dist="38100" dir="2700000" algn="tl">
                    <a:srgbClr val="000000"/>
                  </a:outerShdw>
                </a:effectLst>
                <a:latin typeface="Candara" pitchFamily="34" charset="0"/>
                <a:ea typeface="SimSun" pitchFamily="2" charset="-122"/>
                <a:cs typeface="Times New Roman" pitchFamily="18" charset="0"/>
              </a:rPr>
              <a:t>. </a:t>
            </a:r>
            <a:r>
              <a:rPr lang="en-US" sz="2400" b="1">
                <a:solidFill>
                  <a:schemeClr val="bg1"/>
                </a:solidFill>
                <a:effectLst>
                  <a:outerShdw blurRad="38100" dist="38100" dir="2700000" algn="tl">
                    <a:srgbClr val="000000"/>
                  </a:outerShdw>
                </a:effectLst>
                <a:latin typeface="Candara" pitchFamily="34" charset="0"/>
                <a:ea typeface="SimSun" pitchFamily="2" charset="-122"/>
                <a:cs typeface="Times New Roman" pitchFamily="18" charset="0"/>
              </a:rPr>
              <a:t/>
            </a:r>
            <a:br>
              <a:rPr lang="en-US" sz="2400" b="1">
                <a:solidFill>
                  <a:schemeClr val="bg1"/>
                </a:solidFill>
                <a:effectLst>
                  <a:outerShdw blurRad="38100" dist="38100" dir="2700000" algn="tl">
                    <a:srgbClr val="000000"/>
                  </a:outerShdw>
                </a:effectLst>
                <a:latin typeface="Candara" pitchFamily="34" charset="0"/>
                <a:ea typeface="SimSun" pitchFamily="2" charset="-122"/>
                <a:cs typeface="Times New Roman" pitchFamily="18" charset="0"/>
              </a:rPr>
            </a:br>
            <a:endParaRPr lang="en-US" sz="1200" b="1">
              <a:solidFill>
                <a:schemeClr val="bg1"/>
              </a:solidFill>
              <a:effectLst>
                <a:outerShdw blurRad="38100" dist="38100" dir="2700000" algn="tl">
                  <a:srgbClr val="000000"/>
                </a:outerShdw>
              </a:effectLst>
              <a:latin typeface="Candara" pitchFamily="34" charset="0"/>
              <a:ea typeface="SimSun" pitchFamily="2" charset="-122"/>
              <a:cs typeface="Times New Roman" pitchFamily="18" charset="0"/>
            </a:endParaRPr>
          </a:p>
          <a:p>
            <a:pPr algn="r" eaLnBrk="0" hangingPunct="0"/>
            <a:r>
              <a:rPr lang="en-US" sz="2000">
                <a:solidFill>
                  <a:schemeClr val="bg1"/>
                </a:solidFill>
                <a:effectLst>
                  <a:outerShdw blurRad="38100" dist="38100" dir="2700000" algn="tl">
                    <a:srgbClr val="000000"/>
                  </a:outerShdw>
                </a:effectLst>
                <a:latin typeface="Candara" pitchFamily="34" charset="0"/>
                <a:ea typeface="SimSun" pitchFamily="2" charset="-122"/>
                <a:cs typeface="Times New Roman" pitchFamily="18" charset="0"/>
              </a:rPr>
              <a:t>Präambel der Verfassung UNESCO</a:t>
            </a:r>
          </a:p>
        </p:txBody>
      </p:sp>
      <p:pic>
        <p:nvPicPr>
          <p:cNvPr id="13318" name="Picture 8" descr="E:\Documents and Settings\jcorley\Desktop\UNESCO Logo.jpg"/>
          <p:cNvPicPr>
            <a:picLocks noChangeAspect="1" noChangeArrowheads="1"/>
          </p:cNvPicPr>
          <p:nvPr/>
        </p:nvPicPr>
        <p:blipFill>
          <a:blip r:embed="rId3" cstate="print"/>
          <a:srcRect/>
          <a:stretch>
            <a:fillRect/>
          </a:stretch>
        </p:blipFill>
        <p:spPr bwMode="auto">
          <a:xfrm>
            <a:off x="773113" y="1371600"/>
            <a:ext cx="3935412" cy="4191000"/>
          </a:xfrm>
          <a:prstGeom prst="rect">
            <a:avLst/>
          </a:prstGeom>
          <a:ln>
            <a:solidFill>
              <a:schemeClr val="bg1"/>
            </a:solidFill>
          </a:ln>
          <a:effectLst>
            <a:outerShdw blurRad="190500" algn="tl" rotWithShape="0">
              <a:srgbClr val="000000">
                <a:alpha val="70000"/>
              </a:srgbClr>
            </a:outerShdw>
          </a:effectLst>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Wo</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fängt</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Frieden</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an?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a:effectLst>
            <a:outerShdw blurRad="50800" dist="38100" dir="2700000" algn="tl" rotWithShape="0">
              <a:prstClr val="black">
                <a:alpha val="40000"/>
              </a:prstClr>
            </a:outerShdw>
          </a:effectLst>
        </p:spPr>
        <p:txBody>
          <a:bodyPr>
            <a:scene3d>
              <a:camera prst="orthographicFront"/>
              <a:lightRig rig="soft" dir="t">
                <a:rot lat="0" lon="0" rev="2100000"/>
              </a:lightRig>
            </a:scene3d>
          </a:bodyPr>
          <a:lstStyle/>
          <a:p>
            <a:pPr eaLnBrk="1" fontAlgn="auto" hangingPunct="1">
              <a:spcBef>
                <a:spcPts val="0"/>
              </a:spcBef>
              <a:spcAft>
                <a:spcPts val="0"/>
              </a:spcAft>
              <a:defRPr/>
            </a:pPr>
            <a:r>
              <a:rPr lang="en-GB" dirty="0" smtClean="0">
                <a:solidFill>
                  <a:schemeClr val="bg2">
                    <a:lumMod val="10000"/>
                  </a:schemeClr>
                </a:solidFill>
                <a:effectLst/>
              </a:rPr>
              <a:t>Die </a:t>
            </a:r>
            <a:r>
              <a:rPr lang="en-GB" dirty="0" err="1" smtClean="0">
                <a:solidFill>
                  <a:schemeClr val="bg2">
                    <a:lumMod val="10000"/>
                  </a:schemeClr>
                </a:solidFill>
                <a:effectLst/>
              </a:rPr>
              <a:t>Weltfriedenssegnung</a:t>
            </a:r>
            <a:endParaRPr lang="en-GB" dirty="0">
              <a:solidFill>
                <a:schemeClr val="bg2">
                  <a:lumMod val="10000"/>
                </a:schemeClr>
              </a:solidFill>
              <a:effectLst/>
            </a:endParaRPr>
          </a:p>
        </p:txBody>
      </p:sp>
      <p:sp>
        <p:nvSpPr>
          <p:cNvPr id="12291" name="Subtitle 5"/>
          <p:cNvSpPr>
            <a:spLocks noGrp="1"/>
          </p:cNvSpPr>
          <p:nvPr>
            <p:ph type="subTitle" idx="1"/>
          </p:nvPr>
        </p:nvSpPr>
        <p:spPr>
          <a:xfrm>
            <a:off x="0" y="3581400"/>
            <a:ext cx="9906000" cy="1966913"/>
          </a:xfrm>
        </p:spPr>
        <p:txBody>
          <a:bodyPr/>
          <a:lstStyle/>
          <a:p>
            <a:pPr eaLnBrk="1" hangingPunct="1">
              <a:spcBef>
                <a:spcPct val="0"/>
              </a:spcBef>
            </a:pPr>
            <a:r>
              <a:rPr lang="en-GB" sz="4000" smtClean="0">
                <a:solidFill>
                  <a:srgbClr val="57450F"/>
                </a:solidFill>
              </a:rPr>
              <a:t>Die Bedeutung von Ehe und Familie </a:t>
            </a:r>
          </a:p>
          <a:p>
            <a:pPr eaLnBrk="1" hangingPunct="1">
              <a:spcBef>
                <a:spcPct val="0"/>
              </a:spcBef>
            </a:pPr>
            <a:r>
              <a:rPr lang="en-GB" sz="4000" smtClean="0">
                <a:solidFill>
                  <a:srgbClr val="57450F"/>
                </a:solidFill>
              </a:rPr>
              <a:t>für den Weltfrieden im 21. Jahrhundert   </a:t>
            </a:r>
          </a:p>
          <a:p>
            <a:pPr eaLnBrk="1" hangingPunct="1">
              <a:spcBef>
                <a:spcPct val="0"/>
              </a:spcBef>
            </a:pPr>
            <a:endParaRPr lang="en-GB" sz="4200" smtClean="0">
              <a:solidFill>
                <a:srgbClr val="57450F"/>
              </a:solidFill>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wga.hu/art/g/greco_el/18/1812grec.jpg"/>
          <p:cNvPicPr>
            <a:picLocks noChangeAspect="1" noChangeArrowheads="1"/>
          </p:cNvPicPr>
          <p:nvPr/>
        </p:nvPicPr>
        <p:blipFill>
          <a:blip r:embed="rId2" cstate="print"/>
          <a:stretch>
            <a:fillRect/>
          </a:stretch>
        </p:blipFill>
        <p:spPr bwMode="auto">
          <a:xfrm>
            <a:off x="862013" y="1417638"/>
            <a:ext cx="3024187" cy="4068762"/>
          </a:xfrm>
          <a:prstGeom prst="rect">
            <a:avLst/>
          </a:prstGeom>
          <a:ln>
            <a:solidFill>
              <a:schemeClr val="bg1"/>
            </a:solidFill>
          </a:ln>
          <a:effectLst>
            <a:outerShdw blurRad="190500" algn="tl" rotWithShape="0">
              <a:srgbClr val="000000">
                <a:alpha val="70000"/>
              </a:srgbClr>
            </a:outerShdw>
          </a:effectLst>
        </p:spPr>
      </p:pic>
      <p:sp>
        <p:nvSpPr>
          <p:cNvPr id="14341" name="Rectangle 4"/>
          <p:cNvSpPr txBox="1">
            <a:spLocks noChangeArrowheads="1"/>
          </p:cNvSpPr>
          <p:nvPr/>
        </p:nvSpPr>
        <p:spPr bwMode="auto">
          <a:xfrm>
            <a:off x="3886200" y="1417638"/>
            <a:ext cx="5143500" cy="4068762"/>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a:spcBef>
                <a:spcPct val="20000"/>
              </a:spcBef>
            </a:pPr>
            <a:r>
              <a:rPr lang="en-US" sz="3200" b="1">
                <a:solidFill>
                  <a:schemeClr val="bg1"/>
                </a:solidFill>
                <a:latin typeface="Candara" pitchFamily="34" charset="0"/>
              </a:rPr>
              <a:t> </a:t>
            </a:r>
            <a:r>
              <a:rPr lang="en-US" b="1">
                <a:solidFill>
                  <a:schemeClr val="bg1"/>
                </a:solidFill>
                <a:latin typeface="Candara" pitchFamily="34" charset="0"/>
              </a:rPr>
              <a:t>Ich habe keine Hoffnung für dauerhaften Frieden in der Welt. Wir haben es versucht, aber dabei schrecklich versagt. Wenn die Welt keine geistige Neugeburt erlebt, ist die Zivilisation dem Untergang geweiht.              </a:t>
            </a:r>
            <a:r>
              <a:rPr lang="en-US" sz="2400" i="1">
                <a:solidFill>
                  <a:schemeClr val="bg1"/>
                </a:solidFill>
                <a:latin typeface="Candara" pitchFamily="34" charset="0"/>
                <a:ea typeface="SimSun" pitchFamily="2" charset="-122"/>
                <a:cs typeface="Times New Roman" pitchFamily="18" charset="0"/>
              </a:rPr>
              <a:t>Dag Hammarskjold</a:t>
            </a:r>
          </a:p>
          <a:p>
            <a:pPr algn="r" eaLnBrk="0" hangingPunct="0"/>
            <a:r>
              <a:rPr lang="en-US" sz="2400" i="1">
                <a:solidFill>
                  <a:schemeClr val="bg1"/>
                </a:solidFill>
                <a:latin typeface="Candara" pitchFamily="34" charset="0"/>
                <a:ea typeface="SimSun" pitchFamily="2" charset="-122"/>
                <a:cs typeface="Times New Roman" pitchFamily="18" charset="0"/>
              </a:rPr>
              <a:t>Second UN Secretary-General</a:t>
            </a:r>
            <a:endParaRPr lang="en-US" b="1">
              <a:solidFill>
                <a:schemeClr val="bg1"/>
              </a:solidFill>
              <a:latin typeface="Candara" pitchFamily="34" charset="0"/>
            </a:endParaRPr>
          </a:p>
          <a:p>
            <a:pPr algn="r" eaLnBrk="0" hangingPunct="0"/>
            <a:r>
              <a:rPr lang="en-US" sz="3200">
                <a:solidFill>
                  <a:schemeClr val="bg1"/>
                </a:solidFill>
                <a:latin typeface="Candara" pitchFamily="34" charset="0"/>
              </a:rPr>
              <a:t> </a:t>
            </a:r>
            <a:endParaRPr lang="en-US" sz="2400" i="1">
              <a:solidFill>
                <a:schemeClr val="bg1"/>
              </a:solidFill>
              <a:latin typeface="Candara" pitchFamily="34" charset="0"/>
              <a:ea typeface="SimSun" pitchFamily="2" charset="-122"/>
            </a:endParaRPr>
          </a:p>
          <a:p>
            <a:pPr algn="r">
              <a:spcBef>
                <a:spcPct val="20000"/>
              </a:spcBef>
            </a:pPr>
            <a:endParaRPr lang="en-US" sz="4000" b="1" i="1">
              <a:solidFill>
                <a:schemeClr val="bg1"/>
              </a:solidFill>
              <a:latin typeface="Candara" pitchFamily="34" charset="0"/>
            </a:endParaRPr>
          </a:p>
        </p:txBody>
      </p:sp>
      <p:sp>
        <p:nvSpPr>
          <p:cNvPr id="6"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err="1" smtClean="0">
                <a:solidFill>
                  <a:schemeClr val="bg2">
                    <a:lumMod val="10000"/>
                  </a:schemeClr>
                </a:solidFill>
                <a:latin typeface="+mj-lt"/>
                <a:ea typeface="+mj-lt"/>
                <a:cs typeface="+mj-lt"/>
              </a:rPr>
              <a:t>Wir</a:t>
            </a:r>
            <a:r>
              <a:rPr lang="en-GB" sz="3200" b="1" dirty="0" smtClean="0">
                <a:solidFill>
                  <a:schemeClr val="bg2">
                    <a:lumMod val="10000"/>
                  </a:schemeClr>
                </a:solidFill>
                <a:latin typeface="+mj-lt"/>
                <a:ea typeface="+mj-lt"/>
                <a:cs typeface="+mj-lt"/>
              </a:rPr>
              <a:t> </a:t>
            </a:r>
            <a:r>
              <a:rPr lang="en-GB" sz="3200" b="1" dirty="0" err="1" smtClean="0">
                <a:solidFill>
                  <a:schemeClr val="bg2">
                    <a:lumMod val="10000"/>
                  </a:schemeClr>
                </a:solidFill>
                <a:latin typeface="+mj-lt"/>
                <a:ea typeface="+mj-lt"/>
                <a:cs typeface="+mj-lt"/>
              </a:rPr>
              <a:t>brauchen</a:t>
            </a:r>
            <a:r>
              <a:rPr lang="en-GB" sz="3200" b="1" dirty="0" smtClean="0">
                <a:solidFill>
                  <a:schemeClr val="bg2">
                    <a:lumMod val="10000"/>
                  </a:schemeClr>
                </a:solidFill>
                <a:latin typeface="+mj-lt"/>
                <a:ea typeface="+mj-lt"/>
                <a:cs typeface="+mj-lt"/>
              </a:rPr>
              <a:t> </a:t>
            </a:r>
            <a:r>
              <a:rPr lang="en-GB" sz="3200" b="1" dirty="0" err="1" smtClean="0">
                <a:solidFill>
                  <a:schemeClr val="bg2">
                    <a:lumMod val="10000"/>
                  </a:schemeClr>
                </a:solidFill>
                <a:latin typeface="+mj-lt"/>
                <a:ea typeface="+mj-lt"/>
                <a:cs typeface="+mj-lt"/>
              </a:rPr>
              <a:t>eine</a:t>
            </a:r>
            <a:r>
              <a:rPr lang="en-GB" sz="3200" b="1" dirty="0" smtClean="0">
                <a:solidFill>
                  <a:schemeClr val="bg2">
                    <a:lumMod val="10000"/>
                  </a:schemeClr>
                </a:solidFill>
                <a:latin typeface="+mj-lt"/>
                <a:ea typeface="+mj-lt"/>
                <a:cs typeface="+mj-lt"/>
              </a:rPr>
              <a:t> </a:t>
            </a:r>
            <a:r>
              <a:rPr lang="en-GB" sz="3200" b="1" dirty="0" err="1" smtClean="0">
                <a:solidFill>
                  <a:schemeClr val="bg2">
                    <a:lumMod val="10000"/>
                  </a:schemeClr>
                </a:solidFill>
                <a:latin typeface="+mj-lt"/>
                <a:ea typeface="+mj-lt"/>
                <a:cs typeface="+mj-lt"/>
              </a:rPr>
              <a:t>geistige</a:t>
            </a:r>
            <a:r>
              <a:rPr lang="en-GB" sz="3200" b="1" dirty="0" smtClean="0">
                <a:solidFill>
                  <a:schemeClr val="bg2">
                    <a:lumMod val="10000"/>
                  </a:schemeClr>
                </a:solidFill>
                <a:latin typeface="+mj-lt"/>
                <a:ea typeface="+mj-lt"/>
                <a:cs typeface="+mj-lt"/>
              </a:rPr>
              <a:t> </a:t>
            </a:r>
            <a:r>
              <a:rPr lang="en-GB" sz="3200" b="1" dirty="0" err="1" smtClean="0">
                <a:solidFill>
                  <a:schemeClr val="bg2">
                    <a:lumMod val="10000"/>
                  </a:schemeClr>
                </a:solidFill>
                <a:latin typeface="+mj-lt"/>
                <a:ea typeface="+mj-lt"/>
                <a:cs typeface="+mj-lt"/>
              </a:rPr>
              <a:t>Erneuerung</a:t>
            </a:r>
            <a:endParaRPr lang="en-GB" sz="32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idx="1"/>
          </p:nvPr>
        </p:nvSpPr>
        <p:spPr>
          <a:xfrm>
            <a:off x="495300" y="2438400"/>
            <a:ext cx="8953500" cy="3962400"/>
          </a:xfrm>
        </p:spPr>
        <p:txBody>
          <a:bodyPr/>
          <a:lstStyle/>
          <a:p>
            <a:pPr marL="361950" indent="-361950" eaLnBrk="1" hangingPunct="1">
              <a:spcBef>
                <a:spcPct val="0"/>
              </a:spcBef>
              <a:spcAft>
                <a:spcPts val="1200"/>
              </a:spcAft>
              <a:buClr>
                <a:srgbClr val="261C09"/>
              </a:buClr>
              <a:buSzPct val="100000"/>
            </a:pPr>
            <a:r>
              <a:rPr lang="en-GB" b="1" smtClean="0">
                <a:solidFill>
                  <a:srgbClr val="261C09"/>
                </a:solidFill>
              </a:rPr>
              <a:t>Demut vor Gott, Respekt vor den Eltern, Liebe und Treue in der Ehe, Loyaltät, Dienst an der Gesellschaft</a:t>
            </a:r>
          </a:p>
          <a:p>
            <a:pPr marL="361950" indent="-361950" eaLnBrk="1" hangingPunct="1">
              <a:spcBef>
                <a:spcPct val="0"/>
              </a:spcBef>
              <a:spcAft>
                <a:spcPts val="1200"/>
              </a:spcAft>
              <a:buClr>
                <a:srgbClr val="261C09"/>
              </a:buClr>
              <a:buSzPct val="100000"/>
            </a:pPr>
            <a:r>
              <a:rPr lang="en-GB" b="1" smtClean="0">
                <a:solidFill>
                  <a:srgbClr val="261C09"/>
                </a:solidFill>
              </a:rPr>
              <a:t>Selbstdisziplin, Opferbereitschaft und Kontrolle über die Verlangen des Körpers </a:t>
            </a:r>
          </a:p>
          <a:p>
            <a:pPr marL="361950" indent="-361950" eaLnBrk="1" hangingPunct="1">
              <a:spcBef>
                <a:spcPct val="0"/>
              </a:spcBef>
              <a:spcAft>
                <a:spcPts val="1200"/>
              </a:spcAft>
              <a:buClr>
                <a:srgbClr val="261C09"/>
              </a:buClr>
              <a:buSzPct val="100000"/>
            </a:pPr>
            <a:r>
              <a:rPr lang="en-GB" b="1" smtClean="0">
                <a:solidFill>
                  <a:srgbClr val="261C09"/>
                </a:solidFill>
              </a:rPr>
              <a:t>Zurückhaltung, Geduld und Vergebung innerhalb von Beziehungen </a:t>
            </a:r>
          </a:p>
          <a:p>
            <a:pPr marL="361950" indent="-361950" eaLnBrk="1" hangingPunct="1">
              <a:spcBef>
                <a:spcPct val="0"/>
              </a:spcBef>
              <a:spcAft>
                <a:spcPts val="1200"/>
              </a:spcAft>
              <a:buClr>
                <a:srgbClr val="261C09"/>
              </a:buClr>
              <a:buSzPct val="100000"/>
            </a:pPr>
            <a:r>
              <a:rPr lang="en-GB" b="1" smtClean="0">
                <a:solidFill>
                  <a:srgbClr val="261C09"/>
                </a:solidFill>
              </a:rPr>
              <a:t>Liebe deinen Nächsten wie dich selbst </a:t>
            </a:r>
          </a:p>
          <a:p>
            <a:pPr marL="361950" indent="-361950" eaLnBrk="1" hangingPunct="1">
              <a:spcBef>
                <a:spcPct val="0"/>
              </a:spcBef>
              <a:spcAft>
                <a:spcPts val="1200"/>
              </a:spcAft>
              <a:buClr>
                <a:srgbClr val="261C09"/>
              </a:buClr>
              <a:buSzPct val="100000"/>
            </a:pPr>
            <a:r>
              <a:rPr lang="en-GB" b="1" smtClean="0">
                <a:solidFill>
                  <a:srgbClr val="261C09"/>
                </a:solidFill>
              </a:rPr>
              <a:t>Nächstenliebe und sogar Feindesliebe </a:t>
            </a:r>
          </a:p>
        </p:txBody>
      </p:sp>
      <p:sp>
        <p:nvSpPr>
          <p:cNvPr id="246788" name="Text Box 4"/>
          <p:cNvSpPr txBox="1">
            <a:spLocks noChangeArrowheads="1"/>
          </p:cNvSpPr>
          <p:nvPr/>
        </p:nvSpPr>
        <p:spPr bwMode="auto">
          <a:xfrm>
            <a:off x="381000" y="914400"/>
            <a:ext cx="9144000" cy="1257300"/>
          </a:xfrm>
          <a:prstGeom prst="rect">
            <a:avLst/>
          </a:prstGeom>
          <a:solidFill>
            <a:schemeClr val="accent1">
              <a:lumMod val="75000"/>
            </a:schemeClr>
          </a:solidFill>
          <a:ln w="25400" algn="ctr">
            <a:solidFill>
              <a:schemeClr val="bg1"/>
            </a:solidFill>
            <a:miter lim="800000"/>
            <a:headEnd/>
            <a:tailEnd/>
          </a:ln>
          <a:effectLst>
            <a:outerShdw blurRad="50800" dist="38100" dir="2700000" algn="tl" rotWithShape="0">
              <a:prstClr val="black">
                <a:alpha val="40000"/>
              </a:prstClr>
            </a:outerShdw>
          </a:effectLst>
        </p:spPr>
        <p:txBody>
          <a:bodyPr wrap="none" anchor="ctr"/>
          <a:lstStyle/>
          <a:p>
            <a:pPr eaLnBrk="0" hangingPunct="0"/>
            <a:r>
              <a:rPr lang="en-GB" b="1">
                <a:solidFill>
                  <a:srgbClr val="FFFFCC"/>
                </a:solidFill>
                <a:latin typeface="Candara" pitchFamily="34" charset="0"/>
              </a:rPr>
              <a:t>Wahres religiöses Handeln strebt danach das </a:t>
            </a:r>
          </a:p>
          <a:p>
            <a:pPr eaLnBrk="0" hangingPunct="0"/>
            <a:r>
              <a:rPr lang="en-GB" b="1">
                <a:solidFill>
                  <a:srgbClr val="FFFFCC"/>
                </a:solidFill>
                <a:latin typeface="Candara" pitchFamily="34" charset="0"/>
              </a:rPr>
              <a:t>ursprüngliche Ideal des Friedens zu errichten und fördert:</a:t>
            </a:r>
          </a:p>
        </p:txBody>
      </p:sp>
      <p:sp>
        <p:nvSpPr>
          <p:cNvPr id="7"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latin typeface="+mj-lt"/>
                <a:ea typeface="+mj-lt"/>
                <a:cs typeface="+mj-lt"/>
              </a:rPr>
              <a:t>Religion </a:t>
            </a:r>
            <a:r>
              <a:rPr lang="en-GB" sz="3200" b="1" dirty="0" err="1" smtClean="0">
                <a:solidFill>
                  <a:schemeClr val="bg2">
                    <a:lumMod val="10000"/>
                  </a:schemeClr>
                </a:solidFill>
                <a:latin typeface="+mj-lt"/>
                <a:ea typeface="+mj-lt"/>
                <a:cs typeface="+mj-lt"/>
              </a:rPr>
              <a:t>als</a:t>
            </a:r>
            <a:r>
              <a:rPr lang="en-GB" sz="3200" b="1" dirty="0" smtClean="0">
                <a:solidFill>
                  <a:schemeClr val="bg2">
                    <a:lumMod val="10000"/>
                  </a:schemeClr>
                </a:solidFill>
                <a:latin typeface="+mj-lt"/>
                <a:ea typeface="+mj-lt"/>
                <a:cs typeface="+mj-lt"/>
              </a:rPr>
              <a:t> </a:t>
            </a:r>
            <a:r>
              <a:rPr lang="en-GB" sz="3200" b="1" dirty="0" err="1" smtClean="0">
                <a:solidFill>
                  <a:schemeClr val="bg2">
                    <a:lumMod val="10000"/>
                  </a:schemeClr>
                </a:solidFill>
                <a:latin typeface="+mj-lt"/>
                <a:ea typeface="+mj-lt"/>
                <a:cs typeface="+mj-lt"/>
              </a:rPr>
              <a:t>Mittel</a:t>
            </a:r>
            <a:r>
              <a:rPr lang="en-GB" sz="3200" b="1" dirty="0" smtClean="0">
                <a:solidFill>
                  <a:schemeClr val="bg2">
                    <a:lumMod val="10000"/>
                  </a:schemeClr>
                </a:solidFill>
                <a:latin typeface="+mj-lt"/>
                <a:ea typeface="+mj-lt"/>
                <a:cs typeface="+mj-lt"/>
              </a:rPr>
              <a:t> </a:t>
            </a:r>
            <a:r>
              <a:rPr lang="en-GB" sz="3200" b="1" dirty="0" err="1" smtClean="0">
                <a:solidFill>
                  <a:schemeClr val="bg2">
                    <a:lumMod val="10000"/>
                  </a:schemeClr>
                </a:solidFill>
                <a:latin typeface="+mj-lt"/>
                <a:ea typeface="+mj-lt"/>
                <a:cs typeface="+mj-lt"/>
              </a:rPr>
              <a:t>zur</a:t>
            </a:r>
            <a:r>
              <a:rPr lang="en-GB" sz="3200" b="1" dirty="0" smtClean="0">
                <a:solidFill>
                  <a:schemeClr val="bg2">
                    <a:lumMod val="10000"/>
                  </a:schemeClr>
                </a:solidFill>
                <a:latin typeface="+mj-lt"/>
                <a:ea typeface="+mj-lt"/>
                <a:cs typeface="+mj-lt"/>
              </a:rPr>
              <a:t> </a:t>
            </a:r>
            <a:r>
              <a:rPr lang="en-GB" sz="3200" b="1" dirty="0" err="1" smtClean="0">
                <a:solidFill>
                  <a:schemeClr val="bg2">
                    <a:lumMod val="10000"/>
                  </a:schemeClr>
                </a:solidFill>
                <a:latin typeface="+mj-lt"/>
                <a:ea typeface="+mj-lt"/>
                <a:cs typeface="+mj-lt"/>
              </a:rPr>
              <a:t>Wiederherstellung</a:t>
            </a:r>
            <a:endParaRPr lang="en-GB" sz="32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barn(outVertical)">
                                      <p:cBhvr>
                                        <p:cTn id="7" dur="500"/>
                                        <p:tgtEl>
                                          <p:spTgt spid="2467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Effect transition="in" filter="dissolve">
                                      <p:cBhvr>
                                        <p:cTn id="12" dur="500"/>
                                        <p:tgtEl>
                                          <p:spTgt spid="2467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6787">
                                            <p:txEl>
                                              <p:pRg st="1" end="1"/>
                                            </p:txEl>
                                          </p:spTgt>
                                        </p:tgtEl>
                                        <p:attrNameLst>
                                          <p:attrName>style.visibility</p:attrName>
                                        </p:attrNameLst>
                                      </p:cBhvr>
                                      <p:to>
                                        <p:strVal val="visible"/>
                                      </p:to>
                                    </p:set>
                                    <p:animEffect transition="in" filter="dissolve">
                                      <p:cBhvr>
                                        <p:cTn id="17" dur="500"/>
                                        <p:tgtEl>
                                          <p:spTgt spid="2467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6787">
                                            <p:txEl>
                                              <p:pRg st="2" end="2"/>
                                            </p:txEl>
                                          </p:spTgt>
                                        </p:tgtEl>
                                        <p:attrNameLst>
                                          <p:attrName>style.visibility</p:attrName>
                                        </p:attrNameLst>
                                      </p:cBhvr>
                                      <p:to>
                                        <p:strVal val="visible"/>
                                      </p:to>
                                    </p:set>
                                    <p:animEffect transition="in" filter="dissolve">
                                      <p:cBhvr>
                                        <p:cTn id="22" dur="500"/>
                                        <p:tgtEl>
                                          <p:spTgt spid="2467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6787">
                                            <p:txEl>
                                              <p:pRg st="3" end="3"/>
                                            </p:txEl>
                                          </p:spTgt>
                                        </p:tgtEl>
                                        <p:attrNameLst>
                                          <p:attrName>style.visibility</p:attrName>
                                        </p:attrNameLst>
                                      </p:cBhvr>
                                      <p:to>
                                        <p:strVal val="visible"/>
                                      </p:to>
                                    </p:set>
                                    <p:animEffect transition="in" filter="dissolve">
                                      <p:cBhvr>
                                        <p:cTn id="27" dur="500"/>
                                        <p:tgtEl>
                                          <p:spTgt spid="2467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6787">
                                            <p:txEl>
                                              <p:pRg st="4" end="4"/>
                                            </p:txEl>
                                          </p:spTgt>
                                        </p:tgtEl>
                                        <p:attrNameLst>
                                          <p:attrName>style.visibility</p:attrName>
                                        </p:attrNameLst>
                                      </p:cBhvr>
                                      <p:to>
                                        <p:strVal val="visible"/>
                                      </p:to>
                                    </p:set>
                                    <p:animEffect transition="in" filter="dissolve">
                                      <p:cBhvr>
                                        <p:cTn id="32" dur="5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P spid="2467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316038" y="4343400"/>
          <a:ext cx="1960562" cy="1804988"/>
        </p:xfrm>
        <a:graphic>
          <a:graphicData uri="http://schemas.openxmlformats.org/presentationml/2006/ole">
            <p:oleObj spid="_x0000_s2050" name="CorelDRAW" r:id="rId4" imgW="794520" imgH="827280" progId="">
              <p:embed/>
            </p:oleObj>
          </a:graphicData>
        </a:graphic>
      </p:graphicFrame>
      <p:graphicFrame>
        <p:nvGraphicFramePr>
          <p:cNvPr id="2051" name="Object 3"/>
          <p:cNvGraphicFramePr>
            <a:graphicFrameLocks noChangeAspect="1"/>
          </p:cNvGraphicFramePr>
          <p:nvPr/>
        </p:nvGraphicFramePr>
        <p:xfrm>
          <a:off x="1295400" y="1295400"/>
          <a:ext cx="1987550" cy="1828800"/>
        </p:xfrm>
        <a:graphic>
          <a:graphicData uri="http://schemas.openxmlformats.org/presentationml/2006/ole">
            <p:oleObj spid="_x0000_s2051" name="CorelDRAW" r:id="rId5" imgW="794520" imgH="827280" progId="">
              <p:embed/>
            </p:oleObj>
          </a:graphicData>
        </a:graphic>
      </p:graphicFrame>
      <p:sp>
        <p:nvSpPr>
          <p:cNvPr id="3077" name="Line 4"/>
          <p:cNvSpPr>
            <a:spLocks noChangeShapeType="1"/>
          </p:cNvSpPr>
          <p:nvPr/>
        </p:nvSpPr>
        <p:spPr bwMode="auto">
          <a:xfrm>
            <a:off x="2133600" y="3124200"/>
            <a:ext cx="0" cy="1219200"/>
          </a:xfrm>
          <a:prstGeom prst="line">
            <a:avLst/>
          </a:prstGeom>
          <a:noFill/>
          <a:ln w="101600">
            <a:solidFill>
              <a:schemeClr val="accent1">
                <a:lumMod val="50000"/>
              </a:schemeClr>
            </a:solidFill>
            <a:round/>
            <a:headEnd/>
            <a:tailEnd type="triangle" w="med" len="med"/>
          </a:ln>
          <a:effectLst>
            <a:outerShdw blurRad="50800" dist="38100" dir="2700000" algn="tl" rotWithShape="0">
              <a:prstClr val="black">
                <a:alpha val="40000"/>
              </a:prstClr>
            </a:outerShdw>
          </a:effectLst>
        </p:spPr>
        <p:txBody>
          <a:bodyPr/>
          <a:lstStyle/>
          <a:p>
            <a:pPr>
              <a:defRPr/>
            </a:pPr>
            <a:endParaRPr lang="en-GB" sz="1800">
              <a:cs typeface="+mn-cs"/>
            </a:endParaRPr>
          </a:p>
        </p:txBody>
      </p:sp>
      <p:sp>
        <p:nvSpPr>
          <p:cNvPr id="3078" name="Line 5"/>
          <p:cNvSpPr>
            <a:spLocks noChangeShapeType="1"/>
          </p:cNvSpPr>
          <p:nvPr/>
        </p:nvSpPr>
        <p:spPr bwMode="auto">
          <a:xfrm>
            <a:off x="2514600" y="3124200"/>
            <a:ext cx="0" cy="1219200"/>
          </a:xfrm>
          <a:prstGeom prst="line">
            <a:avLst/>
          </a:prstGeom>
          <a:noFill/>
          <a:ln w="101600">
            <a:solidFill>
              <a:schemeClr val="accent1">
                <a:lumMod val="50000"/>
              </a:schemeClr>
            </a:solidFill>
            <a:round/>
            <a:headEnd type="triangle" w="med" len="med"/>
            <a:tailEnd/>
          </a:ln>
          <a:effectLst>
            <a:outerShdw blurRad="50800" dist="38100" dir="2700000" algn="tl" rotWithShape="0">
              <a:prstClr val="black">
                <a:alpha val="40000"/>
              </a:prstClr>
            </a:outerShdw>
          </a:effectLst>
        </p:spPr>
        <p:txBody>
          <a:bodyPr/>
          <a:lstStyle/>
          <a:p>
            <a:pPr>
              <a:defRPr/>
            </a:pPr>
            <a:endParaRPr lang="en-GB" sz="1800">
              <a:cs typeface="+mn-cs"/>
            </a:endParaRPr>
          </a:p>
        </p:txBody>
      </p:sp>
      <p:sp>
        <p:nvSpPr>
          <p:cNvPr id="20" name="Rectangle 6"/>
          <p:cNvSpPr>
            <a:spLocks noChangeArrowheads="1"/>
          </p:cNvSpPr>
          <p:nvPr/>
        </p:nvSpPr>
        <p:spPr bwMode="auto">
          <a:xfrm>
            <a:off x="495300" y="3276600"/>
            <a:ext cx="1482725" cy="476250"/>
          </a:xfrm>
          <a:prstGeom prst="rect">
            <a:avLst/>
          </a:prstGeom>
          <a:noFill/>
          <a:ln w="9525">
            <a:noFill/>
            <a:miter lim="800000"/>
            <a:headEnd/>
            <a:tailEnd/>
          </a:ln>
          <a:effectLst/>
        </p:spPr>
        <p:txBody>
          <a:bodyPr wrap="none">
            <a:spAutoFit/>
          </a:bodyPr>
          <a:lstStyle/>
          <a:p>
            <a:pPr algn="ctr">
              <a:lnSpc>
                <a:spcPct val="90000"/>
              </a:lnSpc>
              <a:buClr>
                <a:srgbClr val="FFFF00"/>
              </a:buClr>
              <a:buFont typeface="CommonBullets"/>
              <a:buNone/>
            </a:pPr>
            <a:r>
              <a:rPr lang="en-US" b="1">
                <a:solidFill>
                  <a:srgbClr val="113D5C"/>
                </a:solidFill>
                <a:latin typeface="Candara" pitchFamily="34" charset="0"/>
              </a:rPr>
              <a:t>verloren</a:t>
            </a:r>
          </a:p>
        </p:txBody>
      </p:sp>
      <p:sp>
        <p:nvSpPr>
          <p:cNvPr id="21" name="Rectangle 7"/>
          <p:cNvSpPr>
            <a:spLocks noChangeArrowheads="1"/>
          </p:cNvSpPr>
          <p:nvPr/>
        </p:nvSpPr>
        <p:spPr bwMode="auto">
          <a:xfrm>
            <a:off x="2598738" y="3276600"/>
            <a:ext cx="1849437" cy="860425"/>
          </a:xfrm>
          <a:prstGeom prst="rect">
            <a:avLst/>
          </a:prstGeom>
          <a:noFill/>
          <a:ln w="9525">
            <a:noFill/>
            <a:miter lim="800000"/>
            <a:headEnd/>
            <a:tailEnd/>
          </a:ln>
          <a:effectLst/>
        </p:spPr>
        <p:txBody>
          <a:bodyPr wrap="none">
            <a:spAutoFit/>
          </a:bodyPr>
          <a:lstStyle/>
          <a:p>
            <a:pPr algn="ctr">
              <a:lnSpc>
                <a:spcPct val="90000"/>
              </a:lnSpc>
              <a:buClr>
                <a:srgbClr val="FFFF00"/>
              </a:buClr>
              <a:buFont typeface="CommonBullets"/>
              <a:buNone/>
            </a:pPr>
            <a:r>
              <a:rPr lang="en-US" b="1">
                <a:solidFill>
                  <a:srgbClr val="113D5C"/>
                </a:solidFill>
                <a:latin typeface="Candara" pitchFamily="34" charset="0"/>
              </a:rPr>
              <a:t>wieder-</a:t>
            </a:r>
          </a:p>
          <a:p>
            <a:pPr algn="ctr">
              <a:lnSpc>
                <a:spcPct val="90000"/>
              </a:lnSpc>
              <a:buClr>
                <a:srgbClr val="FFFF00"/>
              </a:buClr>
              <a:buFont typeface="CommonBullets"/>
              <a:buNone/>
            </a:pPr>
            <a:r>
              <a:rPr lang="en-US" b="1">
                <a:solidFill>
                  <a:srgbClr val="113D5C"/>
                </a:solidFill>
                <a:latin typeface="Candara" pitchFamily="34" charset="0"/>
              </a:rPr>
              <a:t>hergestellt</a:t>
            </a:r>
          </a:p>
        </p:txBody>
      </p:sp>
      <p:sp>
        <p:nvSpPr>
          <p:cNvPr id="22" name="Rectangle 8"/>
          <p:cNvSpPr>
            <a:spLocks noChangeArrowheads="1"/>
          </p:cNvSpPr>
          <p:nvPr/>
        </p:nvSpPr>
        <p:spPr bwMode="auto">
          <a:xfrm>
            <a:off x="1468438" y="1722438"/>
            <a:ext cx="1709737" cy="1244600"/>
          </a:xfrm>
          <a:prstGeom prst="rect">
            <a:avLst/>
          </a:prstGeom>
          <a:noFill/>
          <a:ln w="9525">
            <a:noFill/>
            <a:miter lim="800000"/>
            <a:headEnd/>
            <a:tailEnd/>
          </a:ln>
          <a:effectLst/>
        </p:spPr>
        <p:txBody>
          <a:bodyPr wrap="none">
            <a:spAutoFit/>
          </a:bodyPr>
          <a:lstStyle/>
          <a:p>
            <a:pPr algn="ctr">
              <a:lnSpc>
                <a:spcPct val="90000"/>
              </a:lnSpc>
              <a:buClr>
                <a:srgbClr val="FFFF00"/>
              </a:buClr>
              <a:buFont typeface="CommonBullets"/>
              <a:buNone/>
            </a:pPr>
            <a:r>
              <a:rPr lang="en-US" b="1">
                <a:solidFill>
                  <a:srgbClr val="FFFFFF"/>
                </a:solidFill>
                <a:effectLst>
                  <a:outerShdw blurRad="38100" dist="38100" dir="2700000" algn="tl">
                    <a:srgbClr val="C0C0C0"/>
                  </a:outerShdw>
                </a:effectLst>
                <a:latin typeface="Candara" pitchFamily="34" charset="0"/>
              </a:rPr>
              <a:t>Ursprüng-</a:t>
            </a:r>
          </a:p>
          <a:p>
            <a:pPr algn="ctr">
              <a:lnSpc>
                <a:spcPct val="90000"/>
              </a:lnSpc>
              <a:buClr>
                <a:srgbClr val="FFFF00"/>
              </a:buClr>
              <a:buFont typeface="CommonBullets"/>
              <a:buNone/>
            </a:pPr>
            <a:r>
              <a:rPr lang="en-US" b="1">
                <a:solidFill>
                  <a:srgbClr val="FFFFFF"/>
                </a:solidFill>
                <a:effectLst>
                  <a:outerShdw blurRad="38100" dist="38100" dir="2700000" algn="tl">
                    <a:srgbClr val="C0C0C0"/>
                  </a:outerShdw>
                </a:effectLst>
                <a:latin typeface="Candara" pitchFamily="34" charset="0"/>
              </a:rPr>
              <a:t>liche</a:t>
            </a:r>
          </a:p>
          <a:p>
            <a:pPr algn="ctr">
              <a:lnSpc>
                <a:spcPct val="90000"/>
              </a:lnSpc>
              <a:buClr>
                <a:srgbClr val="FFFF00"/>
              </a:buClr>
              <a:buFont typeface="CommonBullets"/>
              <a:buNone/>
            </a:pPr>
            <a:r>
              <a:rPr lang="en-US" b="1">
                <a:solidFill>
                  <a:srgbClr val="FFFFFF"/>
                </a:solidFill>
                <a:effectLst>
                  <a:outerShdw blurRad="38100" dist="38100" dir="2700000" algn="tl">
                    <a:srgbClr val="C0C0C0"/>
                  </a:outerShdw>
                </a:effectLst>
                <a:latin typeface="Candara" pitchFamily="34" charset="0"/>
              </a:rPr>
              <a:t>Position</a:t>
            </a:r>
          </a:p>
        </p:txBody>
      </p:sp>
      <p:sp>
        <p:nvSpPr>
          <p:cNvPr id="23" name="Rectangle 9"/>
          <p:cNvSpPr>
            <a:spLocks noChangeArrowheads="1"/>
          </p:cNvSpPr>
          <p:nvPr/>
        </p:nvSpPr>
        <p:spPr bwMode="auto">
          <a:xfrm>
            <a:off x="1079500" y="4770438"/>
            <a:ext cx="2424113" cy="1244600"/>
          </a:xfrm>
          <a:prstGeom prst="rect">
            <a:avLst/>
          </a:prstGeom>
          <a:noFill/>
          <a:ln w="9525">
            <a:noFill/>
            <a:miter lim="800000"/>
            <a:headEnd/>
            <a:tailEnd/>
          </a:ln>
          <a:effectLst/>
        </p:spPr>
        <p:txBody>
          <a:bodyPr>
            <a:spAutoFit/>
          </a:bodyPr>
          <a:lstStyle/>
          <a:p>
            <a:pPr algn="ctr">
              <a:lnSpc>
                <a:spcPct val="90000"/>
              </a:lnSpc>
              <a:buClr>
                <a:srgbClr val="FFFF00"/>
              </a:buClr>
              <a:buFont typeface="CommonBullets"/>
              <a:buNone/>
            </a:pPr>
            <a:r>
              <a:rPr lang="en-US" b="1">
                <a:solidFill>
                  <a:srgbClr val="113D5C"/>
                </a:solidFill>
                <a:latin typeface="Candara" pitchFamily="34" charset="0"/>
              </a:rPr>
              <a:t>Gegen-wärtige </a:t>
            </a:r>
          </a:p>
          <a:p>
            <a:pPr algn="ctr">
              <a:lnSpc>
                <a:spcPct val="90000"/>
              </a:lnSpc>
              <a:buClr>
                <a:srgbClr val="FFFF00"/>
              </a:buClr>
              <a:buFont typeface="CommonBullets"/>
              <a:buNone/>
            </a:pPr>
            <a:r>
              <a:rPr lang="en-US" b="1">
                <a:solidFill>
                  <a:srgbClr val="113D5C"/>
                </a:solidFill>
                <a:latin typeface="Candara" pitchFamily="34" charset="0"/>
              </a:rPr>
              <a:t>Realität</a:t>
            </a:r>
          </a:p>
        </p:txBody>
      </p:sp>
      <p:sp>
        <p:nvSpPr>
          <p:cNvPr id="24" name="Rectangle 10"/>
          <p:cNvSpPr>
            <a:spLocks noChangeArrowheads="1"/>
          </p:cNvSpPr>
          <p:nvPr/>
        </p:nvSpPr>
        <p:spPr bwMode="auto">
          <a:xfrm>
            <a:off x="3352800" y="1644650"/>
            <a:ext cx="6248400" cy="86995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a:lnSpc>
                <a:spcPct val="90000"/>
              </a:lnSpc>
              <a:buClr>
                <a:srgbClr val="FFFF00"/>
              </a:buClr>
              <a:buFont typeface="CommonBullets"/>
              <a:buNone/>
            </a:pPr>
            <a:r>
              <a:rPr lang="en-US" b="1">
                <a:solidFill>
                  <a:srgbClr val="FFFFFF"/>
                </a:solidFill>
                <a:latin typeface="Candara" pitchFamily="34" charset="0"/>
              </a:rPr>
              <a:t>Wiedergutmachung (Erlösung) = Geistige Wiederherstellung </a:t>
            </a:r>
            <a:endParaRPr lang="en-US" b="1">
              <a:solidFill>
                <a:srgbClr val="00FFFF"/>
              </a:solidFill>
              <a:effectLst>
                <a:outerShdw blurRad="38100" dist="38100" dir="2700000" algn="tl">
                  <a:srgbClr val="000000"/>
                </a:outerShdw>
              </a:effectLst>
              <a:latin typeface="Candara" pitchFamily="34" charset="0"/>
            </a:endParaRPr>
          </a:p>
        </p:txBody>
      </p:sp>
      <p:sp>
        <p:nvSpPr>
          <p:cNvPr id="2059" name="Text Box 12"/>
          <p:cNvSpPr txBox="1">
            <a:spLocks noChangeArrowheads="1"/>
          </p:cNvSpPr>
          <p:nvPr/>
        </p:nvSpPr>
        <p:spPr bwMode="auto">
          <a:xfrm>
            <a:off x="4953000" y="533400"/>
            <a:ext cx="184150" cy="369888"/>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de-DE" sz="1800">
              <a:solidFill>
                <a:srgbClr val="000000"/>
              </a:solidFill>
              <a:latin typeface="Franklin Gothic Medium" pitchFamily="34" charset="0"/>
            </a:endParaRPr>
          </a:p>
        </p:txBody>
      </p:sp>
      <p:sp>
        <p:nvSpPr>
          <p:cNvPr id="27" name="TextBox 26"/>
          <p:cNvSpPr txBox="1"/>
          <p:nvPr/>
        </p:nvSpPr>
        <p:spPr>
          <a:xfrm>
            <a:off x="4495800" y="2737602"/>
            <a:ext cx="5105400" cy="3891798"/>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lIns="144000" tIns="144000" rIns="144000" bIns="144000">
            <a:spAutoFit/>
          </a:bodyPr>
          <a:lstStyle/>
          <a:p>
            <a:pPr marL="0" lvl="1">
              <a:buClr>
                <a:srgbClr val="FFFF00"/>
              </a:buClr>
            </a:pPr>
            <a:r>
              <a:rPr lang="en-US" sz="2600" b="1" dirty="0" err="1">
                <a:solidFill>
                  <a:srgbClr val="FFFFFF"/>
                </a:solidFill>
                <a:effectLst>
                  <a:outerShdw blurRad="38100" dist="38100" dir="2700000" algn="tl">
                    <a:srgbClr val="000000"/>
                  </a:outerShdw>
                </a:effectLst>
                <a:latin typeface="Candara" pitchFamily="34" charset="0"/>
              </a:rPr>
              <a:t>Eine</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Anstrengung</a:t>
            </a:r>
            <a:r>
              <a:rPr lang="en-US" sz="2600" b="1" dirty="0">
                <a:solidFill>
                  <a:srgbClr val="FFFFFF"/>
                </a:solidFill>
                <a:effectLst>
                  <a:outerShdw blurRad="38100" dist="38100" dir="2700000" algn="tl">
                    <a:srgbClr val="000000"/>
                  </a:outerShdw>
                </a:effectLst>
                <a:latin typeface="Candara" pitchFamily="34" charset="0"/>
              </a:rPr>
              <a:t>, um </a:t>
            </a:r>
            <a:r>
              <a:rPr lang="en-US" sz="2600" b="1" dirty="0" err="1">
                <a:solidFill>
                  <a:srgbClr val="FFFFFF"/>
                </a:solidFill>
                <a:effectLst>
                  <a:outerShdw blurRad="38100" dist="38100" dir="2700000" algn="tl">
                    <a:srgbClr val="000000"/>
                  </a:outerShdw>
                </a:effectLst>
                <a:latin typeface="Candara" pitchFamily="34" charset="0"/>
              </a:rPr>
              <a:t>etwas</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umzukehren</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oder</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wiederherzustellen</a:t>
            </a:r>
            <a:r>
              <a:rPr lang="en-US" sz="2600" b="1" dirty="0">
                <a:solidFill>
                  <a:srgbClr val="FFFFFF"/>
                </a:solidFill>
                <a:effectLst>
                  <a:outerShdw blurRad="38100" dist="38100" dir="2700000" algn="tl">
                    <a:srgbClr val="000000"/>
                  </a:outerShdw>
                </a:effectLst>
                <a:latin typeface="Candara" pitchFamily="34" charset="0"/>
              </a:rPr>
              <a:t>, was </a:t>
            </a:r>
            <a:r>
              <a:rPr lang="en-US" sz="2600" b="1" dirty="0" err="1">
                <a:solidFill>
                  <a:srgbClr val="FFFFFF"/>
                </a:solidFill>
                <a:effectLst>
                  <a:outerShdw blurRad="38100" dist="38100" dir="2700000" algn="tl">
                    <a:srgbClr val="000000"/>
                  </a:outerShdw>
                </a:effectLst>
                <a:latin typeface="Candara" pitchFamily="34" charset="0"/>
              </a:rPr>
              <a:t>zerstört</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oder</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verloren</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gegangen</a:t>
            </a:r>
            <a:r>
              <a:rPr lang="en-US" sz="2600" b="1" dirty="0">
                <a:solidFill>
                  <a:srgbClr val="FFFFFF"/>
                </a:solidFill>
                <a:effectLst>
                  <a:outerShdw blurRad="38100" dist="38100" dir="2700000" algn="tl">
                    <a:srgbClr val="000000"/>
                  </a:outerShdw>
                </a:effectLst>
                <a:latin typeface="Candara" pitchFamily="34" charset="0"/>
              </a:rPr>
              <a:t> war.</a:t>
            </a:r>
          </a:p>
          <a:p>
            <a:pPr marL="0" lvl="1">
              <a:buClr>
                <a:srgbClr val="FFFF00"/>
              </a:buClr>
            </a:pPr>
            <a:endParaRPr lang="en-US" sz="2600" b="1" dirty="0">
              <a:solidFill>
                <a:srgbClr val="FFFFFF"/>
              </a:solidFill>
              <a:effectLst>
                <a:outerShdw blurRad="38100" dist="38100" dir="2700000" algn="tl">
                  <a:srgbClr val="000000"/>
                </a:outerShdw>
              </a:effectLst>
              <a:latin typeface="Candara" pitchFamily="34" charset="0"/>
            </a:endParaRPr>
          </a:p>
          <a:p>
            <a:pPr marL="0" lvl="1">
              <a:buClr>
                <a:srgbClr val="FFFF00"/>
              </a:buClr>
            </a:pPr>
            <a:r>
              <a:rPr lang="en-US" sz="2600" b="1" dirty="0" err="1">
                <a:solidFill>
                  <a:srgbClr val="FFFFFF"/>
                </a:solidFill>
                <a:effectLst>
                  <a:outerShdw blurRad="38100" dist="38100" dir="2700000" algn="tl">
                    <a:srgbClr val="000000"/>
                  </a:outerShdw>
                </a:effectLst>
                <a:latin typeface="Candara" pitchFamily="34" charset="0"/>
              </a:rPr>
              <a:t>Verantwortung</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übernehmen</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durch</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Handlungen</a:t>
            </a:r>
            <a:r>
              <a:rPr lang="en-US" sz="2600" b="1" dirty="0">
                <a:solidFill>
                  <a:srgbClr val="FFFFFF"/>
                </a:solidFill>
                <a:effectLst>
                  <a:outerShdw blurRad="38100" dist="38100" dir="2700000" algn="tl">
                    <a:srgbClr val="000000"/>
                  </a:outerShdw>
                </a:effectLst>
                <a:latin typeface="Candara" pitchFamily="34" charset="0"/>
              </a:rPr>
              <a:t>, die </a:t>
            </a:r>
            <a:r>
              <a:rPr lang="en-US" sz="2600" b="1" dirty="0" err="1">
                <a:solidFill>
                  <a:srgbClr val="FFFFFF"/>
                </a:solidFill>
                <a:effectLst>
                  <a:outerShdw blurRad="38100" dist="38100" dir="2700000" algn="tl">
                    <a:srgbClr val="000000"/>
                  </a:outerShdw>
                </a:effectLst>
                <a:latin typeface="Candara" pitchFamily="34" charset="0"/>
              </a:rPr>
              <a:t>Fehler</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Schwächen</a:t>
            </a:r>
            <a:r>
              <a:rPr lang="en-US" sz="2600" b="1" dirty="0">
                <a:solidFill>
                  <a:srgbClr val="FFFFFF"/>
                </a:solidFill>
                <a:effectLst>
                  <a:outerShdw blurRad="38100" dist="38100" dir="2700000" algn="tl">
                    <a:srgbClr val="000000"/>
                  </a:outerShdw>
                </a:effectLst>
                <a:latin typeface="Candara" pitchFamily="34" charset="0"/>
              </a:rPr>
              <a:t> und </a:t>
            </a:r>
            <a:r>
              <a:rPr lang="en-US" sz="2600" b="1" dirty="0" err="1">
                <a:solidFill>
                  <a:srgbClr val="FFFFFF"/>
                </a:solidFill>
                <a:effectLst>
                  <a:outerShdw blurRad="38100" dist="38100" dir="2700000" algn="tl">
                    <a:srgbClr val="000000"/>
                  </a:outerShdw>
                </a:effectLst>
                <a:latin typeface="Candara" pitchFamily="34" charset="0"/>
              </a:rPr>
              <a:t>schlechte</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Angewohnheiten</a:t>
            </a:r>
            <a:r>
              <a:rPr lang="en-US" sz="2600" b="1" dirty="0">
                <a:solidFill>
                  <a:srgbClr val="FFFFFF"/>
                </a:solidFill>
                <a:effectLst>
                  <a:outerShdw blurRad="38100" dist="38100" dir="2700000" algn="tl">
                    <a:srgbClr val="000000"/>
                  </a:outerShdw>
                </a:effectLst>
                <a:latin typeface="Candara" pitchFamily="34" charset="0"/>
              </a:rPr>
              <a:t> </a:t>
            </a:r>
            <a:r>
              <a:rPr lang="en-US" sz="2600" b="1" dirty="0" err="1">
                <a:solidFill>
                  <a:srgbClr val="FFFFFF"/>
                </a:solidFill>
                <a:effectLst>
                  <a:outerShdw blurRad="38100" dist="38100" dir="2700000" algn="tl">
                    <a:srgbClr val="000000"/>
                  </a:outerShdw>
                </a:effectLst>
                <a:latin typeface="Candara" pitchFamily="34" charset="0"/>
              </a:rPr>
              <a:t>korrigieren</a:t>
            </a:r>
            <a:endParaRPr lang="en-US" sz="2600" b="1" dirty="0">
              <a:solidFill>
                <a:srgbClr val="FFFFFF"/>
              </a:solidFill>
              <a:effectLst>
                <a:outerShdw blurRad="38100" dist="38100" dir="2700000" algn="tl">
                  <a:srgbClr val="000000"/>
                </a:outerShdw>
              </a:effectLst>
              <a:latin typeface="Candara" pitchFamily="34" charset="0"/>
            </a:endParaRPr>
          </a:p>
        </p:txBody>
      </p:sp>
      <p:sp>
        <p:nvSpPr>
          <p:cNvPr id="15" name="Rectangle 22"/>
          <p:cNvSpPr txBox="1">
            <a:spLocks noChangeArrowheads="1"/>
          </p:cNvSpPr>
          <p:nvPr/>
        </p:nvSpPr>
        <p:spPr>
          <a:xfrm>
            <a:off x="0" y="0"/>
            <a:ext cx="9906000" cy="12192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Wie</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können</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wir</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die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gespaltene</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menschliche</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Natur</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verändern</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t="13377"/>
          <a:stretch>
            <a:fillRect/>
          </a:stretch>
        </p:blipFill>
        <p:spPr bwMode="auto">
          <a:xfrm>
            <a:off x="3962400" y="1371600"/>
            <a:ext cx="4552950" cy="3276600"/>
          </a:xfrm>
          <a:prstGeom prst="rect">
            <a:avLst/>
          </a:prstGeom>
          <a:ln>
            <a:solidFill>
              <a:schemeClr val="bg1"/>
            </a:solidFill>
          </a:ln>
          <a:effectLst>
            <a:outerShdw blurRad="190500" algn="tl" rotWithShape="0">
              <a:srgbClr val="000000">
                <a:alpha val="70000"/>
              </a:srgbClr>
            </a:outerShdw>
          </a:effectLst>
        </p:spPr>
      </p:pic>
      <p:sp>
        <p:nvSpPr>
          <p:cNvPr id="10" name="Rectangle 3"/>
          <p:cNvSpPr txBox="1">
            <a:spLocks noChangeArrowheads="1"/>
          </p:cNvSpPr>
          <p:nvPr/>
        </p:nvSpPr>
        <p:spPr bwMode="auto">
          <a:xfrm>
            <a:off x="990600" y="4648200"/>
            <a:ext cx="7924800" cy="20574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marL="361950" lvl="1" indent="-361950">
              <a:buClr>
                <a:schemeClr val="bg1"/>
              </a:buClr>
              <a:buFont typeface="Arial" pitchFamily="34" charset="0"/>
              <a:buChar char="•"/>
            </a:pPr>
            <a:r>
              <a:rPr lang="en-US" altLang="zh-CN" sz="2400" b="1">
                <a:solidFill>
                  <a:srgbClr val="FFFFFF"/>
                </a:solidFill>
                <a:effectLst>
                  <a:outerShdw blurRad="38100" dist="38100" dir="2700000" algn="tl">
                    <a:srgbClr val="000000"/>
                  </a:outerShdw>
                </a:effectLst>
                <a:latin typeface="Candara" pitchFamily="34" charset="0"/>
                <a:ea typeface="SimSun" pitchFamily="2" charset="-122"/>
              </a:rPr>
              <a:t>Gebet und Meditation</a:t>
            </a:r>
          </a:p>
          <a:p>
            <a:pPr marL="361950" lvl="1" indent="-361950">
              <a:buClr>
                <a:schemeClr val="bg1"/>
              </a:buClr>
              <a:buFont typeface="Arial" pitchFamily="34" charset="0"/>
              <a:buChar char="•"/>
            </a:pPr>
            <a:r>
              <a:rPr lang="en-US" altLang="zh-CN" sz="2400" b="1">
                <a:solidFill>
                  <a:srgbClr val="FFFFFF"/>
                </a:solidFill>
                <a:effectLst>
                  <a:outerShdw blurRad="38100" dist="38100" dir="2700000" algn="tl">
                    <a:srgbClr val="000000"/>
                  </a:outerShdw>
                </a:effectLst>
                <a:latin typeface="Candara" pitchFamily="34" charset="0"/>
                <a:ea typeface="SimSun" pitchFamily="2" charset="-122"/>
              </a:rPr>
              <a:t>Gott Opfer darbringen </a:t>
            </a:r>
          </a:p>
          <a:p>
            <a:pPr marL="361950" lvl="1" indent="-361950">
              <a:buClr>
                <a:schemeClr val="bg1"/>
              </a:buClr>
              <a:buFont typeface="Arial" pitchFamily="34" charset="0"/>
              <a:buChar char="•"/>
            </a:pPr>
            <a:r>
              <a:rPr lang="en-US" altLang="zh-CN" sz="2400" b="1">
                <a:solidFill>
                  <a:srgbClr val="FFFFFF"/>
                </a:solidFill>
                <a:effectLst>
                  <a:outerShdw blurRad="38100" dist="38100" dir="2700000" algn="tl">
                    <a:srgbClr val="000000"/>
                  </a:outerShdw>
                </a:effectLst>
                <a:latin typeface="Candara" pitchFamily="34" charset="0"/>
                <a:ea typeface="SimSun" pitchFamily="2" charset="-122"/>
              </a:rPr>
              <a:t>Studium der heiligen Schriften </a:t>
            </a:r>
          </a:p>
          <a:p>
            <a:pPr marL="361950" lvl="1" indent="-361950">
              <a:buClr>
                <a:schemeClr val="bg1"/>
              </a:buClr>
              <a:buFont typeface="Arial" pitchFamily="34" charset="0"/>
              <a:buChar char="•"/>
            </a:pPr>
            <a:r>
              <a:rPr lang="en-US" altLang="zh-CN" sz="2400" b="1">
                <a:solidFill>
                  <a:srgbClr val="FFFFFF"/>
                </a:solidFill>
                <a:effectLst>
                  <a:outerShdw blurRad="38100" dist="38100" dir="2700000" algn="tl">
                    <a:srgbClr val="000000"/>
                  </a:outerShdw>
                </a:effectLst>
                <a:latin typeface="Candara" pitchFamily="34" charset="0"/>
                <a:ea typeface="SimSun" pitchFamily="2" charset="-122"/>
              </a:rPr>
              <a:t>Sexuelle Reinheit, Keuschheit, Separation von der Welt  </a:t>
            </a:r>
          </a:p>
          <a:p>
            <a:pPr marL="361950" lvl="1" indent="-361950">
              <a:buClr>
                <a:schemeClr val="bg1"/>
              </a:buClr>
              <a:buFont typeface="Arial" pitchFamily="34" charset="0"/>
              <a:buChar char="•"/>
            </a:pPr>
            <a:r>
              <a:rPr lang="en-US" altLang="zh-CN" sz="2400" b="1">
                <a:solidFill>
                  <a:srgbClr val="FFFFFF"/>
                </a:solidFill>
                <a:effectLst>
                  <a:outerShdw blurRad="38100" dist="38100" dir="2700000" algn="tl">
                    <a:srgbClr val="000000"/>
                  </a:outerShdw>
                </a:effectLst>
                <a:latin typeface="Candara" pitchFamily="34" charset="0"/>
                <a:ea typeface="SimSun" pitchFamily="2" charset="-122"/>
              </a:rPr>
              <a:t>Gott den ersten Platz einräumen und Ihm gehorchen  </a:t>
            </a:r>
          </a:p>
        </p:txBody>
      </p:sp>
      <p:pic>
        <p:nvPicPr>
          <p:cNvPr id="16390" name="Picture 5"/>
          <p:cNvPicPr>
            <a:picLocks noChangeAspect="1" noChangeArrowheads="1"/>
          </p:cNvPicPr>
          <p:nvPr/>
        </p:nvPicPr>
        <p:blipFill>
          <a:blip r:embed="rId3" cstate="print"/>
          <a:srcRect/>
          <a:stretch>
            <a:fillRect/>
          </a:stretch>
        </p:blipFill>
        <p:spPr bwMode="auto">
          <a:xfrm>
            <a:off x="1371600" y="1371600"/>
            <a:ext cx="2562225" cy="3276600"/>
          </a:xfrm>
          <a:prstGeom prst="rect">
            <a:avLst/>
          </a:prstGeom>
          <a:ln>
            <a:solidFill>
              <a:schemeClr val="bg1"/>
            </a:solidFill>
          </a:ln>
          <a:effectLst>
            <a:outerShdw blurRad="190500" algn="tl" rotWithShape="0">
              <a:srgbClr val="000000">
                <a:alpha val="70000"/>
              </a:srgbClr>
            </a:outerShdw>
          </a:effectLst>
        </p:spPr>
      </p:pic>
      <p:sp>
        <p:nvSpPr>
          <p:cNvPr id="7" name="Rectangle 22"/>
          <p:cNvSpPr txBox="1">
            <a:spLocks noChangeArrowheads="1"/>
          </p:cNvSpPr>
          <p:nvPr/>
        </p:nvSpPr>
        <p:spPr>
          <a:xfrm>
            <a:off x="0" y="0"/>
            <a:ext cx="9906000" cy="1143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Erster</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Schritt</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b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b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Gott</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und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höhere</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Werte</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in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mein</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Leben</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bringen</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908050" y="1828800"/>
            <a:ext cx="8007350" cy="43434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marL="0" lvl="1">
              <a:lnSpc>
                <a:spcPct val="90000"/>
              </a:lnSpc>
              <a:buClr>
                <a:srgbClr val="FF9933"/>
              </a:buClr>
            </a:pPr>
            <a:r>
              <a:rPr lang="en-US" sz="3500" b="1" dirty="0" err="1">
                <a:solidFill>
                  <a:srgbClr val="FFFFFF"/>
                </a:solidFill>
                <a:effectLst>
                  <a:outerShdw blurRad="38100" dist="38100" dir="2700000" algn="tl">
                    <a:srgbClr val="000000"/>
                  </a:outerShdw>
                </a:effectLst>
                <a:latin typeface="Candara" pitchFamily="34" charset="0"/>
              </a:rPr>
              <a:t>Wenn</a:t>
            </a:r>
            <a:r>
              <a:rPr lang="en-US" sz="3500" b="1" dirty="0">
                <a:solidFill>
                  <a:srgbClr val="FFFFFF"/>
                </a:solidFill>
                <a:effectLst>
                  <a:outerShdw blurRad="38100" dist="38100" dir="2700000" algn="tl">
                    <a:srgbClr val="000000"/>
                  </a:outerShdw>
                </a:effectLst>
                <a:latin typeface="Candara" pitchFamily="34" charset="0"/>
              </a:rPr>
              <a:t> du </a:t>
            </a:r>
            <a:r>
              <a:rPr lang="en-US" sz="3500" b="1" dirty="0" err="1">
                <a:solidFill>
                  <a:srgbClr val="FFFFFF"/>
                </a:solidFill>
                <a:effectLst>
                  <a:outerShdw blurRad="38100" dist="38100" dir="2700000" algn="tl">
                    <a:srgbClr val="000000"/>
                  </a:outerShdw>
                </a:effectLst>
                <a:latin typeface="Candara" pitchFamily="34" charset="0"/>
              </a:rPr>
              <a:t>deine</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Opfergabe</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zum</a:t>
            </a:r>
            <a:r>
              <a:rPr lang="en-US" sz="3500" b="1" dirty="0">
                <a:solidFill>
                  <a:srgbClr val="FFFFFF"/>
                </a:solidFill>
                <a:effectLst>
                  <a:outerShdw blurRad="38100" dist="38100" dir="2700000" algn="tl">
                    <a:srgbClr val="000000"/>
                  </a:outerShdw>
                </a:effectLst>
                <a:latin typeface="Candara" pitchFamily="34" charset="0"/>
              </a:rPr>
              <a:t> Altar </a:t>
            </a:r>
            <a:r>
              <a:rPr lang="en-US" sz="3500" b="1" dirty="0" err="1">
                <a:solidFill>
                  <a:srgbClr val="FFFFFF"/>
                </a:solidFill>
                <a:effectLst>
                  <a:outerShdw blurRad="38100" dist="38100" dir="2700000" algn="tl">
                    <a:srgbClr val="000000"/>
                  </a:outerShdw>
                </a:effectLst>
                <a:latin typeface="Candara" pitchFamily="34" charset="0"/>
              </a:rPr>
              <a:t>bringst</a:t>
            </a:r>
            <a:r>
              <a:rPr lang="en-US" sz="3500" b="1" dirty="0">
                <a:solidFill>
                  <a:srgbClr val="FFFFFF"/>
                </a:solidFill>
                <a:effectLst>
                  <a:outerShdw blurRad="38100" dist="38100" dir="2700000" algn="tl">
                    <a:srgbClr val="000000"/>
                  </a:outerShdw>
                </a:effectLst>
                <a:latin typeface="Candara" pitchFamily="34" charset="0"/>
              </a:rPr>
              <a:t> und dir </a:t>
            </a:r>
            <a:r>
              <a:rPr lang="en-US" sz="3500" b="1" dirty="0" err="1">
                <a:solidFill>
                  <a:srgbClr val="FFFFFF"/>
                </a:solidFill>
                <a:effectLst>
                  <a:outerShdw blurRad="38100" dist="38100" dir="2700000" algn="tl">
                    <a:srgbClr val="000000"/>
                  </a:outerShdw>
                </a:effectLst>
                <a:latin typeface="Candara" pitchFamily="34" charset="0"/>
              </a:rPr>
              <a:t>dabei</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einfällt</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dass</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dein</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Bruder</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etwas</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gegen</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dich</a:t>
            </a:r>
            <a:r>
              <a:rPr lang="en-US" sz="3500" b="1" dirty="0">
                <a:solidFill>
                  <a:srgbClr val="FFFFFF"/>
                </a:solidFill>
                <a:effectLst>
                  <a:outerShdw blurRad="38100" dist="38100" dir="2700000" algn="tl">
                    <a:srgbClr val="000000"/>
                  </a:outerShdw>
                </a:effectLst>
                <a:latin typeface="Candara" pitchFamily="34" charset="0"/>
              </a:rPr>
              <a:t> hat, so lass </a:t>
            </a:r>
            <a:r>
              <a:rPr lang="en-US" sz="3500" b="1" dirty="0" err="1">
                <a:solidFill>
                  <a:srgbClr val="FFFFFF"/>
                </a:solidFill>
                <a:effectLst>
                  <a:outerShdw blurRad="38100" dist="38100" dir="2700000" algn="tl">
                    <a:srgbClr val="000000"/>
                  </a:outerShdw>
                </a:effectLst>
                <a:latin typeface="Candara" pitchFamily="34" charset="0"/>
              </a:rPr>
              <a:t>deine</a:t>
            </a:r>
            <a:r>
              <a:rPr lang="en-US" sz="3500" b="1" dirty="0">
                <a:solidFill>
                  <a:srgbClr val="FFFFFF"/>
                </a:solidFill>
                <a:effectLst>
                  <a:outerShdw blurRad="38100" dist="38100" dir="2700000" algn="tl">
                    <a:srgbClr val="000000"/>
                  </a:outerShdw>
                </a:effectLst>
                <a:latin typeface="Candara" pitchFamily="34" charset="0"/>
              </a:rPr>
              <a:t> Gabe </a:t>
            </a:r>
            <a:r>
              <a:rPr lang="en-US" sz="3500" b="1" dirty="0" err="1">
                <a:solidFill>
                  <a:srgbClr val="FFFFFF"/>
                </a:solidFill>
                <a:effectLst>
                  <a:outerShdw blurRad="38100" dist="38100" dir="2700000" algn="tl">
                    <a:srgbClr val="000000"/>
                  </a:outerShdw>
                </a:effectLst>
                <a:latin typeface="Candara" pitchFamily="34" charset="0"/>
              </a:rPr>
              <a:t>dort</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vor</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dem</a:t>
            </a:r>
            <a:r>
              <a:rPr lang="en-US" sz="3500" b="1" dirty="0">
                <a:solidFill>
                  <a:srgbClr val="FFFFFF"/>
                </a:solidFill>
                <a:effectLst>
                  <a:outerShdw blurRad="38100" dist="38100" dir="2700000" algn="tl">
                    <a:srgbClr val="000000"/>
                  </a:outerShdw>
                </a:effectLst>
                <a:latin typeface="Candara" pitchFamily="34" charset="0"/>
              </a:rPr>
              <a:t> Altar </a:t>
            </a:r>
            <a:r>
              <a:rPr lang="en-US" sz="3500" b="1" dirty="0" err="1">
                <a:solidFill>
                  <a:srgbClr val="FFFFFF"/>
                </a:solidFill>
                <a:effectLst>
                  <a:outerShdw blurRad="38100" dist="38100" dir="2700000" algn="tl">
                    <a:srgbClr val="000000"/>
                  </a:outerShdw>
                </a:effectLst>
                <a:latin typeface="Candara" pitchFamily="34" charset="0"/>
              </a:rPr>
              <a:t>liegen</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geh</a:t>
            </a:r>
            <a:r>
              <a:rPr lang="en-US" sz="3500" b="1" dirty="0">
                <a:solidFill>
                  <a:srgbClr val="FFFFFF"/>
                </a:solidFill>
                <a:effectLst>
                  <a:outerShdw blurRad="38100" dist="38100" dir="2700000" algn="tl">
                    <a:srgbClr val="000000"/>
                  </a:outerShdw>
                </a:effectLst>
                <a:latin typeface="Candara" pitchFamily="34" charset="0"/>
              </a:rPr>
              <a:t> und </a:t>
            </a:r>
            <a:r>
              <a:rPr lang="en-US" sz="3500" b="1" dirty="0" err="1">
                <a:solidFill>
                  <a:srgbClr val="FFFFFF"/>
                </a:solidFill>
                <a:effectLst>
                  <a:outerShdw blurRad="38100" dist="38100" dir="2700000" algn="tl">
                    <a:srgbClr val="000000"/>
                  </a:outerShdw>
                </a:effectLst>
                <a:latin typeface="Candara" pitchFamily="34" charset="0"/>
              </a:rPr>
              <a:t>versöhne</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dich</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zuerst</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mit</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deinem</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Bruder</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dann</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komm</a:t>
            </a:r>
            <a:r>
              <a:rPr lang="en-US" sz="3500" b="1" dirty="0">
                <a:solidFill>
                  <a:srgbClr val="FFFFFF"/>
                </a:solidFill>
                <a:effectLst>
                  <a:outerShdw blurRad="38100" dist="38100" dir="2700000" algn="tl">
                    <a:srgbClr val="000000"/>
                  </a:outerShdw>
                </a:effectLst>
                <a:latin typeface="Candara" pitchFamily="34" charset="0"/>
              </a:rPr>
              <a:t> und </a:t>
            </a:r>
            <a:r>
              <a:rPr lang="en-US" sz="3500" b="1" dirty="0" err="1">
                <a:solidFill>
                  <a:srgbClr val="FFFFFF"/>
                </a:solidFill>
                <a:effectLst>
                  <a:outerShdw blurRad="38100" dist="38100" dir="2700000" algn="tl">
                    <a:srgbClr val="000000"/>
                  </a:outerShdw>
                </a:effectLst>
                <a:latin typeface="Candara" pitchFamily="34" charset="0"/>
              </a:rPr>
              <a:t>opfere</a:t>
            </a:r>
            <a:r>
              <a:rPr lang="en-US" sz="3500" b="1" dirty="0">
                <a:solidFill>
                  <a:srgbClr val="FFFFFF"/>
                </a:solidFill>
                <a:effectLst>
                  <a:outerShdw blurRad="38100" dist="38100" dir="2700000" algn="tl">
                    <a:srgbClr val="000000"/>
                  </a:outerShdw>
                </a:effectLst>
                <a:latin typeface="Candara" pitchFamily="34" charset="0"/>
              </a:rPr>
              <a:t> </a:t>
            </a:r>
            <a:r>
              <a:rPr lang="en-US" sz="3500" b="1" dirty="0" err="1">
                <a:solidFill>
                  <a:srgbClr val="FFFFFF"/>
                </a:solidFill>
                <a:effectLst>
                  <a:outerShdw blurRad="38100" dist="38100" dir="2700000" algn="tl">
                    <a:srgbClr val="000000"/>
                  </a:outerShdw>
                </a:effectLst>
                <a:latin typeface="Candara" pitchFamily="34" charset="0"/>
              </a:rPr>
              <a:t>deine</a:t>
            </a:r>
            <a:r>
              <a:rPr lang="en-US" sz="3500" b="1" dirty="0">
                <a:solidFill>
                  <a:srgbClr val="FFFFFF"/>
                </a:solidFill>
                <a:effectLst>
                  <a:outerShdw blurRad="38100" dist="38100" dir="2700000" algn="tl">
                    <a:srgbClr val="000000"/>
                  </a:outerShdw>
                </a:effectLst>
                <a:latin typeface="Candara" pitchFamily="34" charset="0"/>
              </a:rPr>
              <a:t> Gabe. </a:t>
            </a:r>
          </a:p>
          <a:p>
            <a:pPr algn="r">
              <a:lnSpc>
                <a:spcPct val="90000"/>
              </a:lnSpc>
              <a:spcBef>
                <a:spcPct val="20000"/>
              </a:spcBef>
            </a:pPr>
            <a:r>
              <a:rPr lang="en-US" sz="2300" i="1" dirty="0" err="1">
                <a:solidFill>
                  <a:schemeClr val="bg1"/>
                </a:solidFill>
                <a:latin typeface="Candara" pitchFamily="34" charset="0"/>
              </a:rPr>
              <a:t>Christentum</a:t>
            </a:r>
            <a:endParaRPr lang="en-US" sz="2300" i="1" dirty="0">
              <a:solidFill>
                <a:schemeClr val="bg1"/>
              </a:solidFill>
              <a:latin typeface="Candara" pitchFamily="34" charset="0"/>
            </a:endParaRPr>
          </a:p>
          <a:p>
            <a:pPr algn="r">
              <a:lnSpc>
                <a:spcPct val="90000"/>
              </a:lnSpc>
              <a:spcBef>
                <a:spcPct val="20000"/>
              </a:spcBef>
            </a:pPr>
            <a:r>
              <a:rPr lang="en-US" sz="2300" i="1" dirty="0" err="1">
                <a:solidFill>
                  <a:schemeClr val="bg1"/>
                </a:solidFill>
                <a:latin typeface="Candara" pitchFamily="34" charset="0"/>
              </a:rPr>
              <a:t>Matthäus</a:t>
            </a:r>
            <a:r>
              <a:rPr lang="en-US" sz="2300" i="1" dirty="0">
                <a:solidFill>
                  <a:schemeClr val="bg1"/>
                </a:solidFill>
                <a:latin typeface="Candara" pitchFamily="34" charset="0"/>
              </a:rPr>
              <a:t> 5:23-24</a:t>
            </a:r>
          </a:p>
        </p:txBody>
      </p:sp>
      <p:sp>
        <p:nvSpPr>
          <p:cNvPr id="5" name="Rectangle 22"/>
          <p:cNvSpPr txBox="1">
            <a:spLocks noChangeArrowheads="1"/>
          </p:cNvSpPr>
          <p:nvPr/>
        </p:nvSpPr>
        <p:spPr>
          <a:xfrm>
            <a:off x="0" y="0"/>
            <a:ext cx="9906000" cy="12192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Zweiter</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Schritt</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a:t>
            </a:r>
          </a:p>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Mit</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anderen</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Menschen</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im</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Einklang</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leben</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838200" y="1447800"/>
            <a:ext cx="3200400" cy="1016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algn="ctr"/>
            <a:r>
              <a:rPr lang="en-US" sz="3000" b="1">
                <a:solidFill>
                  <a:srgbClr val="FFFFFF"/>
                </a:solidFill>
                <a:latin typeface="Candara" pitchFamily="34" charset="0"/>
              </a:rPr>
              <a:t>Das Wort Gottes</a:t>
            </a:r>
          </a:p>
          <a:p>
            <a:pPr algn="ctr"/>
            <a:r>
              <a:rPr lang="en-US" sz="3000" b="1">
                <a:solidFill>
                  <a:srgbClr val="FFFFFF"/>
                </a:solidFill>
                <a:latin typeface="Candara" pitchFamily="34" charset="0"/>
              </a:rPr>
              <a:t>Höhere Werte </a:t>
            </a:r>
          </a:p>
        </p:txBody>
      </p:sp>
      <p:sp>
        <p:nvSpPr>
          <p:cNvPr id="15" name="Text Box 5"/>
          <p:cNvSpPr txBox="1">
            <a:spLocks noChangeArrowheads="1"/>
          </p:cNvSpPr>
          <p:nvPr/>
        </p:nvSpPr>
        <p:spPr bwMode="auto">
          <a:xfrm>
            <a:off x="2133600" y="3043238"/>
            <a:ext cx="2133600" cy="1882775"/>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algn="ctr">
              <a:buClr>
                <a:srgbClr val="FFFF00"/>
              </a:buClr>
            </a:pPr>
            <a:r>
              <a:rPr lang="en-US" sz="2900" b="1">
                <a:solidFill>
                  <a:srgbClr val="FFFFFF"/>
                </a:solidFill>
                <a:latin typeface="Candara" pitchFamily="34" charset="0"/>
              </a:rPr>
              <a:t>Lernen, glauben und praktizieren</a:t>
            </a:r>
            <a:r>
              <a:rPr lang="en-US" sz="3000" b="1">
                <a:solidFill>
                  <a:srgbClr val="FFFFFF"/>
                </a:solidFill>
                <a:latin typeface="Candara" pitchFamily="34" charset="0"/>
              </a:rPr>
              <a:t> </a:t>
            </a:r>
          </a:p>
        </p:txBody>
      </p:sp>
      <p:sp>
        <p:nvSpPr>
          <p:cNvPr id="16" name="Text Box 6"/>
          <p:cNvSpPr txBox="1">
            <a:spLocks noChangeArrowheads="1"/>
          </p:cNvSpPr>
          <p:nvPr/>
        </p:nvSpPr>
        <p:spPr bwMode="auto">
          <a:xfrm>
            <a:off x="6846888" y="3048000"/>
            <a:ext cx="2449512" cy="1882775"/>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algn="ctr">
              <a:buClr>
                <a:srgbClr val="FFFF00"/>
              </a:buClr>
            </a:pPr>
            <a:r>
              <a:rPr lang="en-US" sz="2900" b="1">
                <a:solidFill>
                  <a:srgbClr val="FFFFFF"/>
                </a:solidFill>
                <a:latin typeface="Candara" pitchFamily="34" charset="0"/>
              </a:rPr>
              <a:t>Errichtung von guten Beziehungen mit anderen</a:t>
            </a:r>
            <a:r>
              <a:rPr lang="en-US" sz="3000" b="1">
                <a:solidFill>
                  <a:srgbClr val="FFFFFF"/>
                </a:solidFill>
                <a:latin typeface="Candara" pitchFamily="34" charset="0"/>
              </a:rPr>
              <a:t> </a:t>
            </a:r>
          </a:p>
        </p:txBody>
      </p:sp>
      <p:sp>
        <p:nvSpPr>
          <p:cNvPr id="17" name="Line 7"/>
          <p:cNvSpPr>
            <a:spLocks noChangeShapeType="1"/>
          </p:cNvSpPr>
          <p:nvPr/>
        </p:nvSpPr>
        <p:spPr bwMode="auto">
          <a:xfrm>
            <a:off x="1600200" y="2438400"/>
            <a:ext cx="0" cy="609600"/>
          </a:xfrm>
          <a:prstGeom prst="line">
            <a:avLst/>
          </a:prstGeom>
          <a:noFill/>
          <a:ln w="114300">
            <a:solidFill>
              <a:schemeClr val="accent1">
                <a:lumMod val="75000"/>
              </a:schemeClr>
            </a:solidFill>
            <a:round/>
            <a:headEnd type="triangle" w="med" len="med"/>
            <a:tailEnd/>
          </a:ln>
          <a:effectLst>
            <a:outerShdw blurRad="50800" dist="38100" dir="2700000" algn="tl" rotWithShape="0">
              <a:prstClr val="black">
                <a:alpha val="40000"/>
              </a:prstClr>
            </a:outerShdw>
          </a:effectLst>
        </p:spPr>
        <p:txBody>
          <a:bodyPr/>
          <a:lstStyle/>
          <a:p>
            <a:pPr>
              <a:defRPr/>
            </a:pPr>
            <a:endParaRPr lang="en-US" sz="1800" dirty="0">
              <a:solidFill>
                <a:srgbClr val="000000"/>
              </a:solidFill>
              <a:effectLst>
                <a:outerShdw blurRad="38100" dist="38100" dir="2700000" algn="tl">
                  <a:srgbClr val="000000">
                    <a:alpha val="43137"/>
                  </a:srgbClr>
                </a:outerShdw>
              </a:effectLst>
              <a:latin typeface="Arial" charset="0"/>
              <a:cs typeface="+mn-cs"/>
            </a:endParaRPr>
          </a:p>
        </p:txBody>
      </p:sp>
      <p:pic>
        <p:nvPicPr>
          <p:cNvPr id="18441" name="Picture 5"/>
          <p:cNvPicPr>
            <a:picLocks noChangeAspect="1" noChangeArrowheads="1"/>
          </p:cNvPicPr>
          <p:nvPr/>
        </p:nvPicPr>
        <p:blipFill>
          <a:blip r:embed="rId2" cstate="print"/>
          <a:srcRect r="22726"/>
          <a:stretch>
            <a:fillRect/>
          </a:stretch>
        </p:blipFill>
        <p:spPr bwMode="auto">
          <a:xfrm>
            <a:off x="609600" y="3048000"/>
            <a:ext cx="1524000" cy="2519363"/>
          </a:xfrm>
          <a:prstGeom prst="rect">
            <a:avLst/>
          </a:prstGeom>
          <a:ln>
            <a:solidFill>
              <a:schemeClr val="bg1"/>
            </a:solidFill>
          </a:ln>
          <a:effectLst>
            <a:outerShdw blurRad="190500" algn="tl" rotWithShape="0">
              <a:srgbClr val="000000">
                <a:alpha val="70000"/>
              </a:srgbClr>
            </a:outerShdw>
          </a:effectLst>
        </p:spPr>
      </p:pic>
      <p:pic>
        <p:nvPicPr>
          <p:cNvPr id="18442" name="Picture 4"/>
          <p:cNvPicPr>
            <a:picLocks noChangeAspect="1" noChangeArrowheads="1"/>
          </p:cNvPicPr>
          <p:nvPr/>
        </p:nvPicPr>
        <p:blipFill>
          <a:blip r:embed="rId3" cstate="print"/>
          <a:srcRect l="17647" r="31374"/>
          <a:stretch>
            <a:fillRect/>
          </a:stretch>
        </p:blipFill>
        <p:spPr bwMode="auto">
          <a:xfrm>
            <a:off x="4999038" y="3048000"/>
            <a:ext cx="1858962" cy="2519363"/>
          </a:xfrm>
          <a:prstGeom prst="rect">
            <a:avLst/>
          </a:prstGeom>
          <a:ln>
            <a:solidFill>
              <a:schemeClr val="bg1"/>
            </a:solidFill>
          </a:ln>
          <a:effectLst>
            <a:outerShdw blurRad="190500" algn="tl" rotWithShape="0">
              <a:srgbClr val="000000">
                <a:alpha val="70000"/>
              </a:srgbClr>
            </a:outerShdw>
          </a:effectLst>
        </p:spPr>
      </p:pic>
      <p:sp>
        <p:nvSpPr>
          <p:cNvPr id="24" name="TextBox 11"/>
          <p:cNvSpPr txBox="1">
            <a:spLocks noChangeArrowheads="1"/>
          </p:cNvSpPr>
          <p:nvPr/>
        </p:nvSpPr>
        <p:spPr bwMode="auto">
          <a:xfrm>
            <a:off x="838200" y="5689600"/>
            <a:ext cx="8229600" cy="1016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algn="ctr"/>
            <a:r>
              <a:rPr lang="en-US" sz="3000" b="1">
                <a:solidFill>
                  <a:srgbClr val="FFFFFF"/>
                </a:solidFill>
                <a:latin typeface="Candara" pitchFamily="34" charset="0"/>
              </a:rPr>
              <a:t>Erfolg in </a:t>
            </a:r>
            <a:r>
              <a:rPr lang="en-US" sz="3000" b="1">
                <a:solidFill>
                  <a:srgbClr val="FFFF00"/>
                </a:solidFill>
                <a:latin typeface="Candara" pitchFamily="34" charset="0"/>
              </a:rPr>
              <a:t>beiden Bereichen</a:t>
            </a:r>
            <a:r>
              <a:rPr lang="en-US" sz="3000" b="1">
                <a:solidFill>
                  <a:srgbClr val="FFFFFF"/>
                </a:solidFill>
                <a:latin typeface="Candara" pitchFamily="34" charset="0"/>
              </a:rPr>
              <a:t> ist notwendig, um sich dem Ziel des Friedens anzunähern. </a:t>
            </a:r>
          </a:p>
        </p:txBody>
      </p:sp>
      <p:sp>
        <p:nvSpPr>
          <p:cNvPr id="18445" name="TextBox 10"/>
          <p:cNvSpPr txBox="1">
            <a:spLocks noChangeArrowheads="1"/>
          </p:cNvSpPr>
          <p:nvPr/>
        </p:nvSpPr>
        <p:spPr bwMode="auto">
          <a:xfrm>
            <a:off x="4127500" y="3748088"/>
            <a:ext cx="908050" cy="12001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7200">
                <a:solidFill>
                  <a:srgbClr val="82231D"/>
                </a:solidFill>
              </a:rPr>
              <a:t>+</a:t>
            </a:r>
          </a:p>
        </p:txBody>
      </p:sp>
      <p:sp>
        <p:nvSpPr>
          <p:cNvPr id="21" name="Rectangle 22"/>
          <p:cNvSpPr txBox="1">
            <a:spLocks noChangeArrowheads="1"/>
          </p:cNvSpPr>
          <p:nvPr/>
        </p:nvSpPr>
        <p:spPr>
          <a:xfrm>
            <a:off x="0" y="0"/>
            <a:ext cx="9906000" cy="1143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Gott</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ehren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u.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nach</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höheren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Werten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leben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  </a:t>
            </a:r>
            <a:b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b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anderen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Menschen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mit</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Liebe</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begegnen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4" cstate="print"/>
          <a:srcRect l="2963" t="12881" r="2222" b="2094"/>
          <a:stretch>
            <a:fillRect/>
          </a:stretch>
        </p:blipFill>
        <p:spPr bwMode="auto">
          <a:xfrm>
            <a:off x="5124450" y="1066800"/>
            <a:ext cx="2647950" cy="2519363"/>
          </a:xfrm>
          <a:prstGeom prst="rect">
            <a:avLst/>
          </a:prstGeom>
          <a:ln>
            <a:noFill/>
          </a:ln>
          <a:effectLst>
            <a:outerShdw blurRad="190500" algn="tl" rotWithShape="0">
              <a:srgbClr val="000000">
                <a:alpha val="70000"/>
              </a:srgbClr>
            </a:outerShdw>
          </a:effectLst>
        </p:spPr>
      </p:pic>
      <p:graphicFrame>
        <p:nvGraphicFramePr>
          <p:cNvPr id="10" name="Object 2"/>
          <p:cNvGraphicFramePr>
            <a:graphicFrameLocks noChangeAspect="1"/>
          </p:cNvGraphicFramePr>
          <p:nvPr/>
        </p:nvGraphicFramePr>
        <p:xfrm>
          <a:off x="1465263" y="1066800"/>
          <a:ext cx="3640137" cy="2519363"/>
        </p:xfrm>
        <a:graphic>
          <a:graphicData uri="http://schemas.openxmlformats.org/presentationml/2006/ole">
            <p:oleObj spid="_x0000_s3074" name="PBrush" r:id="rId5" imgW="3533333" imgH="2534004" progId="PBrush">
              <p:embed/>
            </p:oleObj>
          </a:graphicData>
        </a:graphic>
      </p:graphicFrame>
      <p:sp>
        <p:nvSpPr>
          <p:cNvPr id="11" name="Rectangle 5"/>
          <p:cNvSpPr txBox="1">
            <a:spLocks noChangeArrowheads="1"/>
          </p:cNvSpPr>
          <p:nvPr/>
        </p:nvSpPr>
        <p:spPr bwMode="auto">
          <a:xfrm>
            <a:off x="457200" y="4267200"/>
            <a:ext cx="9220200" cy="2057400"/>
          </a:xfrm>
          <a:prstGeom prst="rect">
            <a:avLst/>
          </a:prstGeom>
          <a:noFill/>
          <a:ln w="9525">
            <a:noFill/>
            <a:miter lim="800000"/>
            <a:headEnd/>
            <a:tailEnd/>
          </a:ln>
          <a:effectLst/>
        </p:spPr>
        <p:txBody>
          <a:bodyPr/>
          <a:lstStyle/>
          <a:p>
            <a:pPr marL="0" lvl="1">
              <a:lnSpc>
                <a:spcPct val="90000"/>
              </a:lnSpc>
              <a:buClr>
                <a:srgbClr val="FF9933"/>
              </a:buClr>
            </a:pPr>
            <a:r>
              <a:rPr lang="en-US" sz="3100" b="1">
                <a:solidFill>
                  <a:srgbClr val="261C09"/>
                </a:solidFill>
                <a:latin typeface="Candara" pitchFamily="34" charset="0"/>
              </a:rPr>
              <a:t>Wenn du das Rechte tust, wirst du dann nicht akzeptiert werden ? </a:t>
            </a:r>
          </a:p>
          <a:p>
            <a:pPr marL="0" lvl="1">
              <a:lnSpc>
                <a:spcPct val="90000"/>
              </a:lnSpc>
              <a:buClr>
                <a:srgbClr val="FF9933"/>
              </a:buClr>
            </a:pPr>
            <a:endParaRPr lang="en-US" sz="3100" b="1">
              <a:solidFill>
                <a:srgbClr val="261C09"/>
              </a:solidFill>
              <a:latin typeface="Candara" pitchFamily="34" charset="0"/>
            </a:endParaRPr>
          </a:p>
          <a:p>
            <a:pPr marL="0" lvl="1">
              <a:lnSpc>
                <a:spcPct val="90000"/>
              </a:lnSpc>
              <a:buClr>
                <a:srgbClr val="FF9933"/>
              </a:buClr>
            </a:pPr>
            <a:r>
              <a:rPr lang="en-US" sz="3100" b="1">
                <a:solidFill>
                  <a:srgbClr val="261C09"/>
                </a:solidFill>
                <a:latin typeface="Candara" pitchFamily="34" charset="0"/>
              </a:rPr>
              <a:t>Handelst du aber nicht recht, so lauert die Sünde vor deiner Tür . . . du aber sollst Herr werden über sie.  </a:t>
            </a:r>
          </a:p>
          <a:p>
            <a:pPr marL="342900" indent="-342900" algn="r">
              <a:lnSpc>
                <a:spcPct val="90000"/>
              </a:lnSpc>
              <a:spcBef>
                <a:spcPct val="20000"/>
              </a:spcBef>
            </a:pPr>
            <a:r>
              <a:rPr lang="en-US" sz="2500" i="1">
                <a:solidFill>
                  <a:srgbClr val="522F10"/>
                </a:solidFill>
                <a:latin typeface="Candara" pitchFamily="34" charset="0"/>
              </a:rPr>
              <a:t>Judaism: Genesis 4</a:t>
            </a:r>
          </a:p>
        </p:txBody>
      </p:sp>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Archetyp</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des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Konflikts</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6" name="TextBox 5"/>
          <p:cNvSpPr txBox="1"/>
          <p:nvPr/>
        </p:nvSpPr>
        <p:spPr>
          <a:xfrm>
            <a:off x="0" y="3733800"/>
            <a:ext cx="9906000" cy="1098550"/>
          </a:xfrm>
          <a:prstGeom prst="rect">
            <a:avLst/>
          </a:prstGeom>
          <a:noFill/>
          <a:effectLst/>
        </p:spPr>
        <p:txBody>
          <a:bodyPr>
            <a:spAutoFit/>
          </a:bodyPr>
          <a:lstStyle/>
          <a:p>
            <a:pPr marL="0" lvl="1" algn="ctr"/>
            <a:r>
              <a:rPr lang="en-US" altLang="zh-CN" sz="3300" b="1">
                <a:solidFill>
                  <a:schemeClr val="accent1"/>
                </a:solidFill>
                <a:latin typeface="Candara" pitchFamily="34" charset="0"/>
                <a:ea typeface="SimSun" pitchFamily="2" charset="-122"/>
              </a:rPr>
              <a:t>Gott wollte, dass Kain und Abel sich lieben</a:t>
            </a:r>
            <a:r>
              <a:rPr lang="en-US" altLang="zh-CN" sz="3300" b="1">
                <a:solidFill>
                  <a:srgbClr val="82231D"/>
                </a:solidFill>
                <a:latin typeface="Candara" pitchFamily="34" charset="0"/>
                <a:ea typeface="SimSun" pitchFamily="2" charset="-122"/>
              </a:rPr>
              <a:t>.</a:t>
            </a:r>
          </a:p>
          <a:p>
            <a:pPr algn="ctr"/>
            <a:endParaRPr lang="en-GB" sz="3300" b="1">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bwMode="auto">
          <a:xfrm>
            <a:off x="838200" y="1189038"/>
            <a:ext cx="3429000" cy="639762"/>
          </a:xfrm>
          <a:prstGeom prst="rect">
            <a:avLst/>
          </a:prstGeom>
          <a:noFill/>
          <a:ln w="9525">
            <a:noFill/>
            <a:miter lim="800000"/>
            <a:headEnd/>
            <a:tailEnd/>
          </a:ln>
          <a:effectLst/>
        </p:spPr>
        <p:txBody>
          <a:bodyPr anchor="b"/>
          <a:lstStyle/>
          <a:p>
            <a:pPr algn="ctr">
              <a:spcBef>
                <a:spcPct val="20000"/>
              </a:spcBef>
              <a:defRPr/>
            </a:pPr>
            <a:r>
              <a:rPr lang="en-US" sz="3600" b="1" kern="0" dirty="0">
                <a:solidFill>
                  <a:schemeClr val="accent1">
                    <a:lumMod val="75000"/>
                  </a:schemeClr>
                </a:solidFill>
                <a:latin typeface="+mj-lt"/>
                <a:cs typeface="+mn-cs"/>
              </a:rPr>
              <a:t>ABEL</a:t>
            </a:r>
          </a:p>
        </p:txBody>
      </p:sp>
      <p:sp>
        <p:nvSpPr>
          <p:cNvPr id="11" name="Text Placeholder 6"/>
          <p:cNvSpPr txBox="1">
            <a:spLocks/>
          </p:cNvSpPr>
          <p:nvPr/>
        </p:nvSpPr>
        <p:spPr bwMode="auto">
          <a:xfrm>
            <a:off x="5638800" y="1189038"/>
            <a:ext cx="3429000" cy="639762"/>
          </a:xfrm>
          <a:prstGeom prst="rect">
            <a:avLst/>
          </a:prstGeom>
          <a:noFill/>
          <a:ln w="9525">
            <a:noFill/>
            <a:miter lim="800000"/>
            <a:headEnd/>
            <a:tailEnd/>
          </a:ln>
          <a:effectLst/>
        </p:spPr>
        <p:txBody>
          <a:bodyPr anchor="b"/>
          <a:lstStyle/>
          <a:p>
            <a:pPr algn="ctr">
              <a:spcBef>
                <a:spcPct val="20000"/>
              </a:spcBef>
              <a:defRPr/>
            </a:pPr>
            <a:r>
              <a:rPr lang="en-US" sz="3600" b="1" kern="0" dirty="0">
                <a:solidFill>
                  <a:schemeClr val="accent1">
                    <a:lumMod val="75000"/>
                  </a:schemeClr>
                </a:solidFill>
                <a:latin typeface="+mj-lt"/>
                <a:cs typeface="+mn-cs"/>
              </a:rPr>
              <a:t>CAIN</a:t>
            </a:r>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Archetypen</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von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Konflikten</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7" name="Content Placeholder 5"/>
          <p:cNvSpPr txBox="1">
            <a:spLocks/>
          </p:cNvSpPr>
          <p:nvPr/>
        </p:nvSpPr>
        <p:spPr bwMode="auto">
          <a:xfrm>
            <a:off x="457200" y="1905000"/>
            <a:ext cx="446405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pPr>
            <a:r>
              <a:rPr lang="en-US" sz="3000" b="1">
                <a:solidFill>
                  <a:srgbClr val="522F10"/>
                </a:solidFill>
                <a:latin typeface="Candara" pitchFamily="34" charset="0"/>
              </a:rPr>
              <a:t> Abel liebte Gott, konnte aber das Herz seines Bruders, der voller Groll war, nicht gewinnen. </a:t>
            </a:r>
          </a:p>
          <a:p>
            <a:pPr marL="342900" indent="-342900">
              <a:spcBef>
                <a:spcPts val="1200"/>
              </a:spcBef>
              <a:buClr>
                <a:schemeClr val="accent1"/>
              </a:buClr>
              <a:buFont typeface="Wingdings" pitchFamily="2" charset="2"/>
              <a:buChar char="v"/>
            </a:pPr>
            <a:r>
              <a:rPr lang="en-US" sz="3000" b="1">
                <a:solidFill>
                  <a:srgbClr val="522F10"/>
                </a:solidFill>
                <a:latin typeface="Candara" pitchFamily="34" charset="0"/>
              </a:rPr>
              <a:t> Abel hatte den Segen Gottes, teilte ihn aber nicht.  </a:t>
            </a:r>
          </a:p>
        </p:txBody>
      </p:sp>
      <p:sp>
        <p:nvSpPr>
          <p:cNvPr id="8" name="Content Placeholder 5"/>
          <p:cNvSpPr txBox="1">
            <a:spLocks/>
          </p:cNvSpPr>
          <p:nvPr/>
        </p:nvSpPr>
        <p:spPr bwMode="auto">
          <a:xfrm>
            <a:off x="4953000" y="1905000"/>
            <a:ext cx="449580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pPr>
            <a:r>
              <a:rPr lang="en-US" sz="3000" b="1">
                <a:solidFill>
                  <a:srgbClr val="522F10"/>
                </a:solidFill>
                <a:latin typeface="Candara" pitchFamily="34" charset="0"/>
              </a:rPr>
              <a:t> Kain war voller Groll  über die vermeintliche Ungerechtigkeit und konnte seinen Bruder nicht aus Gottes Standpunkt sehen.  </a:t>
            </a:r>
          </a:p>
          <a:p>
            <a:pPr marL="342900" indent="-342900">
              <a:spcBef>
                <a:spcPts val="1200"/>
              </a:spcBef>
              <a:buClr>
                <a:schemeClr val="accent1"/>
              </a:buClr>
              <a:buFont typeface="Wingdings" pitchFamily="2" charset="2"/>
              <a:buChar char="v"/>
            </a:pPr>
            <a:r>
              <a:rPr lang="en-US" sz="3000" b="1">
                <a:solidFill>
                  <a:srgbClr val="522F10"/>
                </a:solidFill>
                <a:latin typeface="Candara" pitchFamily="34" charset="0"/>
              </a:rPr>
              <a:t> Er war unfähig seinen Ärger zu kontrollieren und ermordete seinen Bruder.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bwMode="auto">
          <a:xfrm>
            <a:off x="609600" y="1219200"/>
            <a:ext cx="4376738" cy="639763"/>
          </a:xfrm>
          <a:prstGeom prst="rect">
            <a:avLst/>
          </a:prstGeom>
          <a:noFill/>
          <a:ln w="9525">
            <a:noFill/>
            <a:miter lim="800000"/>
            <a:headEnd/>
            <a:tailEnd/>
          </a:ln>
          <a:effectLst/>
        </p:spPr>
        <p:txBody>
          <a:bodyPr anchor="b"/>
          <a:lstStyle/>
          <a:p>
            <a:pPr algn="ctr">
              <a:spcBef>
                <a:spcPct val="20000"/>
              </a:spcBef>
              <a:defRPr/>
            </a:pPr>
            <a:r>
              <a:rPr lang="en-US" sz="3600" b="1" kern="0" dirty="0">
                <a:solidFill>
                  <a:schemeClr val="accent1"/>
                </a:solidFill>
                <a:latin typeface="+mj-lt"/>
                <a:cs typeface="+mn-cs"/>
              </a:rPr>
              <a:t>ABEL</a:t>
            </a:r>
          </a:p>
        </p:txBody>
      </p:sp>
      <p:sp>
        <p:nvSpPr>
          <p:cNvPr id="10" name="Content Placeholder 5"/>
          <p:cNvSpPr txBox="1">
            <a:spLocks/>
          </p:cNvSpPr>
          <p:nvPr/>
        </p:nvSpPr>
        <p:spPr bwMode="auto">
          <a:xfrm>
            <a:off x="228600" y="1905000"/>
            <a:ext cx="464820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pPr>
            <a:r>
              <a:rPr lang="en-US" b="1">
                <a:solidFill>
                  <a:srgbClr val="522F10"/>
                </a:solidFill>
                <a:latin typeface="Candara" pitchFamily="34" charset="0"/>
              </a:rPr>
              <a:t>Demütig sein, trotz des Erhalts des Segens Gottes. </a:t>
            </a:r>
          </a:p>
          <a:p>
            <a:pPr marL="342900" indent="-342900">
              <a:spcBef>
                <a:spcPts val="1200"/>
              </a:spcBef>
              <a:buClr>
                <a:schemeClr val="accent1"/>
              </a:buClr>
              <a:buFont typeface="Wingdings" pitchFamily="2" charset="2"/>
              <a:buChar char="v"/>
            </a:pPr>
            <a:r>
              <a:rPr lang="en-US" b="1">
                <a:solidFill>
                  <a:srgbClr val="522F10"/>
                </a:solidFill>
                <a:latin typeface="Candara" pitchFamily="34" charset="0"/>
              </a:rPr>
              <a:t>Vergeben und tolerant</a:t>
            </a:r>
            <a:br>
              <a:rPr lang="en-US" b="1">
                <a:solidFill>
                  <a:srgbClr val="522F10"/>
                </a:solidFill>
                <a:latin typeface="Candara" pitchFamily="34" charset="0"/>
              </a:rPr>
            </a:br>
            <a:r>
              <a:rPr lang="en-US" b="1">
                <a:solidFill>
                  <a:srgbClr val="522F10"/>
                </a:solidFill>
                <a:latin typeface="Candara" pitchFamily="34" charset="0"/>
              </a:rPr>
              <a:t>sein angesichts von Missbrauch.</a:t>
            </a:r>
          </a:p>
          <a:p>
            <a:pPr marL="342900" indent="-342900">
              <a:spcBef>
                <a:spcPts val="1200"/>
              </a:spcBef>
              <a:buClr>
                <a:schemeClr val="accent1"/>
              </a:buClr>
              <a:buFont typeface="Wingdings" pitchFamily="2" charset="2"/>
              <a:buChar char="v"/>
            </a:pPr>
            <a:r>
              <a:rPr lang="en-US" b="1">
                <a:solidFill>
                  <a:srgbClr val="522F10"/>
                </a:solidFill>
                <a:latin typeface="Candara" pitchFamily="34" charset="0"/>
              </a:rPr>
              <a:t>Seinem Bruder dienen, um dessen Groll schmelzen.</a:t>
            </a:r>
          </a:p>
          <a:p>
            <a:pPr marL="342900" indent="-342900">
              <a:spcBef>
                <a:spcPts val="1200"/>
              </a:spcBef>
              <a:buClr>
                <a:schemeClr val="accent1"/>
              </a:buClr>
              <a:buFont typeface="Wingdings" pitchFamily="2" charset="2"/>
              <a:buChar char="v"/>
            </a:pPr>
            <a:r>
              <a:rPr lang="en-US" b="1">
                <a:solidFill>
                  <a:srgbClr val="522F10"/>
                </a:solidFill>
                <a:latin typeface="Candara" pitchFamily="34" charset="0"/>
              </a:rPr>
              <a:t>Bereit sein zu vermitteln.</a:t>
            </a:r>
          </a:p>
        </p:txBody>
      </p:sp>
      <p:sp>
        <p:nvSpPr>
          <p:cNvPr id="11" name="Text Placeholder 6"/>
          <p:cNvSpPr txBox="1">
            <a:spLocks/>
          </p:cNvSpPr>
          <p:nvPr/>
        </p:nvSpPr>
        <p:spPr bwMode="auto">
          <a:xfrm>
            <a:off x="4953000" y="1219200"/>
            <a:ext cx="4378325" cy="639763"/>
          </a:xfrm>
          <a:prstGeom prst="rect">
            <a:avLst/>
          </a:prstGeom>
          <a:noFill/>
          <a:ln w="9525">
            <a:noFill/>
            <a:miter lim="800000"/>
            <a:headEnd/>
            <a:tailEnd/>
          </a:ln>
          <a:effectLst/>
        </p:spPr>
        <p:txBody>
          <a:bodyPr anchor="b"/>
          <a:lstStyle/>
          <a:p>
            <a:pPr algn="ctr">
              <a:spcBef>
                <a:spcPct val="20000"/>
              </a:spcBef>
              <a:defRPr/>
            </a:pPr>
            <a:r>
              <a:rPr lang="en-US" sz="3600" b="1" kern="0" dirty="0">
                <a:solidFill>
                  <a:schemeClr val="accent1"/>
                </a:solidFill>
                <a:latin typeface="+mj-lt"/>
                <a:cs typeface="+mn-cs"/>
              </a:rPr>
              <a:t>CAIN</a:t>
            </a:r>
          </a:p>
        </p:txBody>
      </p:sp>
      <p:sp>
        <p:nvSpPr>
          <p:cNvPr id="12" name="Content Placeholder 7"/>
          <p:cNvSpPr txBox="1">
            <a:spLocks/>
          </p:cNvSpPr>
          <p:nvPr/>
        </p:nvSpPr>
        <p:spPr bwMode="auto">
          <a:xfrm>
            <a:off x="4914900" y="1905000"/>
            <a:ext cx="476250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pPr>
            <a:r>
              <a:rPr lang="en-US" b="1">
                <a:solidFill>
                  <a:srgbClr val="522F10"/>
                </a:solidFill>
                <a:latin typeface="Candara" pitchFamily="34" charset="0"/>
              </a:rPr>
              <a:t>Überwindung des Grolls von vergangener Zurückweisung. </a:t>
            </a:r>
          </a:p>
          <a:p>
            <a:pPr marL="342900" indent="-342900">
              <a:spcBef>
                <a:spcPts val="1200"/>
              </a:spcBef>
              <a:buClr>
                <a:schemeClr val="accent1"/>
              </a:buClr>
              <a:buFont typeface="Wingdings" pitchFamily="2" charset="2"/>
              <a:buChar char="v"/>
            </a:pPr>
            <a:r>
              <a:rPr lang="en-US" b="1">
                <a:solidFill>
                  <a:srgbClr val="522F10"/>
                </a:solidFill>
                <a:latin typeface="Candara" pitchFamily="34" charset="0"/>
              </a:rPr>
              <a:t>Anerkennung des Wertes seines Bruders. </a:t>
            </a:r>
          </a:p>
          <a:p>
            <a:pPr marL="342900" indent="-342900">
              <a:spcBef>
                <a:spcPts val="1200"/>
              </a:spcBef>
              <a:buClr>
                <a:schemeClr val="accent1"/>
              </a:buClr>
              <a:buFont typeface="Wingdings" pitchFamily="2" charset="2"/>
              <a:buChar char="v"/>
            </a:pPr>
            <a:r>
              <a:rPr lang="en-US" b="1">
                <a:solidFill>
                  <a:srgbClr val="522F10"/>
                </a:solidFill>
                <a:latin typeface="Candara" pitchFamily="34" charset="0"/>
              </a:rPr>
              <a:t>Sich über den Erfolg des Bruders freuen. </a:t>
            </a:r>
          </a:p>
          <a:p>
            <a:pPr marL="342900" indent="-342900">
              <a:spcBef>
                <a:spcPts val="1200"/>
              </a:spcBef>
              <a:buClr>
                <a:schemeClr val="accent1"/>
              </a:buClr>
              <a:buFont typeface="Wingdings" pitchFamily="2" charset="2"/>
              <a:buChar char="v"/>
            </a:pPr>
            <a:r>
              <a:rPr lang="en-US" b="1">
                <a:solidFill>
                  <a:srgbClr val="522F10"/>
                </a:solidFill>
                <a:latin typeface="Candara" pitchFamily="34" charset="0"/>
              </a:rPr>
              <a:t>Sich vom Hass entfernen und bereit sein für die Versöhnung</a:t>
            </a:r>
          </a:p>
        </p:txBody>
      </p:sp>
      <p:sp>
        <p:nvSpPr>
          <p:cNvPr id="14"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Was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hätte</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passieren</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sollen</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idx="1"/>
          </p:nvPr>
        </p:nvSpPr>
        <p:spPr>
          <a:xfrm>
            <a:off x="762000" y="3200400"/>
            <a:ext cx="8382000" cy="2133600"/>
          </a:xfrm>
        </p:spPr>
        <p:txBody>
          <a:bodyPr/>
          <a:lstStyle/>
          <a:p>
            <a:pPr marL="685800" indent="-685800" eaLnBrk="1" hangingPunct="1">
              <a:lnSpc>
                <a:spcPts val="4200"/>
              </a:lnSpc>
              <a:buSzPct val="100000"/>
              <a:buFont typeface="Wingdings" pitchFamily="2" charset="2"/>
              <a:buChar char="v"/>
            </a:pPr>
            <a:r>
              <a:rPr lang="en-US" altLang="zh-CN" sz="4000" b="1" smtClean="0">
                <a:ea typeface="Gulim" pitchFamily="34" charset="-127"/>
              </a:rPr>
              <a:t>Verwandelt den Feind in einen Freund. </a:t>
            </a:r>
          </a:p>
          <a:p>
            <a:pPr marL="685800" indent="-685800" eaLnBrk="1" hangingPunct="1">
              <a:lnSpc>
                <a:spcPts val="4200"/>
              </a:lnSpc>
              <a:buSzPct val="100000"/>
              <a:buFont typeface="Wingdings 2" pitchFamily="18" charset="2"/>
              <a:buNone/>
            </a:pPr>
            <a:endParaRPr lang="en-US" altLang="zh-CN" sz="4000" b="1" smtClean="0">
              <a:ea typeface="Gulim" pitchFamily="34" charset="-127"/>
            </a:endParaRPr>
          </a:p>
          <a:p>
            <a:pPr marL="685800" indent="-685800" eaLnBrk="1" hangingPunct="1">
              <a:lnSpc>
                <a:spcPts val="4200"/>
              </a:lnSpc>
              <a:spcBef>
                <a:spcPct val="0"/>
              </a:spcBef>
              <a:buSzPct val="100000"/>
              <a:buFont typeface="Wingdings" pitchFamily="2" charset="2"/>
              <a:buChar char="v"/>
            </a:pPr>
            <a:r>
              <a:rPr lang="en-US" altLang="zh-CN" sz="4000" b="1" smtClean="0">
                <a:ea typeface="Gulim" pitchFamily="34" charset="-127"/>
              </a:rPr>
              <a:t>Löst alte Muster des Missbrauchs und der Rache. </a:t>
            </a:r>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größte</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Liebe</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 den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Feind</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zu</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lieben</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4" name="TextBox 3"/>
          <p:cNvSpPr txBox="1"/>
          <p:nvPr/>
        </p:nvSpPr>
        <p:spPr>
          <a:xfrm>
            <a:off x="0" y="1447800"/>
            <a:ext cx="9906000" cy="2163763"/>
          </a:xfrm>
          <a:prstGeom prst="rect">
            <a:avLst/>
          </a:prstGeom>
          <a:noFill/>
        </p:spPr>
        <p:txBody>
          <a:bodyPr>
            <a:spAutoFit/>
          </a:bodyPr>
          <a:lstStyle/>
          <a:p>
            <a:pPr marL="1601788" indent="-1601788" algn="ctr">
              <a:lnSpc>
                <a:spcPct val="80000"/>
              </a:lnSpc>
              <a:buFont typeface="Wingdings" pitchFamily="2" charset="2"/>
              <a:buNone/>
            </a:pPr>
            <a:r>
              <a:rPr lang="en-US" altLang="zh-CN" sz="4000" b="1">
                <a:solidFill>
                  <a:srgbClr val="82231D"/>
                </a:solidFill>
                <a:latin typeface="Candara" pitchFamily="34" charset="0"/>
                <a:ea typeface="SimSun" pitchFamily="2" charset="-122"/>
              </a:rPr>
              <a:t>Sogar denen geben, die großes</a:t>
            </a:r>
          </a:p>
          <a:p>
            <a:pPr marL="1601788" indent="-1601788" algn="ctr">
              <a:lnSpc>
                <a:spcPct val="80000"/>
              </a:lnSpc>
              <a:buFont typeface="Wingdings" pitchFamily="2" charset="2"/>
              <a:buNone/>
            </a:pPr>
            <a:r>
              <a:rPr lang="en-US" altLang="zh-CN" sz="4000" b="1">
                <a:solidFill>
                  <a:srgbClr val="82231D"/>
                </a:solidFill>
                <a:latin typeface="Candara" pitchFamily="34" charset="0"/>
                <a:ea typeface="SimSun" pitchFamily="2" charset="-122"/>
              </a:rPr>
              <a:t> Übel getan haben, ist der Schlüssel </a:t>
            </a:r>
          </a:p>
          <a:p>
            <a:pPr marL="1601788" indent="-1601788" algn="ctr">
              <a:lnSpc>
                <a:spcPct val="80000"/>
              </a:lnSpc>
              <a:buFont typeface="Wingdings" pitchFamily="2" charset="2"/>
              <a:buNone/>
            </a:pPr>
            <a:r>
              <a:rPr lang="en-US" altLang="zh-CN" sz="4000" b="1">
                <a:solidFill>
                  <a:srgbClr val="82231D"/>
                </a:solidFill>
                <a:latin typeface="Candara" pitchFamily="34" charset="0"/>
                <a:ea typeface="SimSun" pitchFamily="2" charset="-122"/>
              </a:rPr>
              <a:t>zum Frieden.</a:t>
            </a:r>
          </a:p>
          <a:p>
            <a:pPr marL="1601788" indent="-1601788"/>
            <a:endParaRPr lang="en-GB" sz="4000" b="1">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62">
                                            <p:txEl>
                                              <p:pRg st="0" end="0"/>
                                            </p:txEl>
                                          </p:spTgt>
                                        </p:tgtEl>
                                        <p:attrNameLst>
                                          <p:attrName>style.visibility</p:attrName>
                                        </p:attrNameLst>
                                      </p:cBhvr>
                                      <p:to>
                                        <p:strVal val="visible"/>
                                      </p:to>
                                    </p:set>
                                    <p:anim calcmode="lin" valueType="num">
                                      <p:cBhvr additive="base">
                                        <p:cTn id="7" dur="500" fill="hold"/>
                                        <p:tgtEl>
                                          <p:spTgt spid="552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62">
                                            <p:txEl>
                                              <p:pRg st="2" end="2"/>
                                            </p:txEl>
                                          </p:spTgt>
                                        </p:tgtEl>
                                        <p:attrNameLst>
                                          <p:attrName>style.visibility</p:attrName>
                                        </p:attrNameLst>
                                      </p:cBhvr>
                                      <p:to>
                                        <p:strVal val="visible"/>
                                      </p:to>
                                    </p:set>
                                    <p:anim calcmode="lin" valueType="num">
                                      <p:cBhvr additive="base">
                                        <p:cTn id="13" dur="500" fill="hold"/>
                                        <p:tgtEl>
                                          <p:spTgt spid="5529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a:effectLst>
            <a:outerShdw blurRad="50800" dist="38100" dir="2700000" algn="tl" rotWithShape="0">
              <a:prstClr val="black">
                <a:alpha val="40000"/>
              </a:prstClr>
            </a:outerShdw>
          </a:effectLst>
        </p:spPr>
        <p:txBody>
          <a:bodyPr>
            <a:scene3d>
              <a:camera prst="orthographicFront"/>
              <a:lightRig rig="soft" dir="t">
                <a:rot lat="0" lon="0" rev="2100000"/>
              </a:lightRig>
            </a:scene3d>
          </a:bodyPr>
          <a:lstStyle/>
          <a:p>
            <a:pPr eaLnBrk="1" fontAlgn="auto" hangingPunct="1">
              <a:spcBef>
                <a:spcPts val="0"/>
              </a:spcBef>
              <a:spcAft>
                <a:spcPts val="0"/>
              </a:spcAft>
              <a:defRPr/>
            </a:pPr>
            <a:r>
              <a:rPr lang="en-GB" dirty="0" smtClean="0">
                <a:solidFill>
                  <a:schemeClr val="bg2">
                    <a:lumMod val="10000"/>
                  </a:schemeClr>
                </a:solidFill>
                <a:effectLst/>
              </a:rPr>
              <a:t>Die </a:t>
            </a:r>
            <a:r>
              <a:rPr lang="en-GB" dirty="0" err="1" smtClean="0">
                <a:solidFill>
                  <a:schemeClr val="bg2">
                    <a:lumMod val="10000"/>
                  </a:schemeClr>
                </a:solidFill>
                <a:effectLst/>
              </a:rPr>
              <a:t>Weltfriedenssegnung</a:t>
            </a:r>
            <a:r>
              <a:rPr lang="en-GB" dirty="0" smtClean="0">
                <a:solidFill>
                  <a:schemeClr val="bg2">
                    <a:lumMod val="10000"/>
                  </a:schemeClr>
                </a:solidFill>
                <a:effectLst/>
              </a:rPr>
              <a:t/>
            </a:r>
            <a:br>
              <a:rPr lang="en-GB" dirty="0" smtClean="0">
                <a:solidFill>
                  <a:schemeClr val="bg2">
                    <a:lumMod val="10000"/>
                  </a:schemeClr>
                </a:solidFill>
                <a:effectLst/>
              </a:rPr>
            </a:br>
            <a:r>
              <a:rPr lang="en-GB" dirty="0" err="1" smtClean="0">
                <a:solidFill>
                  <a:schemeClr val="bg2">
                    <a:lumMod val="10000"/>
                  </a:schemeClr>
                </a:solidFill>
                <a:effectLst/>
              </a:rPr>
              <a:t>Präsentation</a:t>
            </a:r>
            <a:r>
              <a:rPr lang="en-GB" dirty="0" smtClean="0">
                <a:solidFill>
                  <a:schemeClr val="bg2">
                    <a:lumMod val="10000"/>
                  </a:schemeClr>
                </a:solidFill>
                <a:effectLst/>
              </a:rPr>
              <a:t> </a:t>
            </a:r>
            <a:r>
              <a:rPr lang="en-GB" dirty="0">
                <a:solidFill>
                  <a:schemeClr val="bg2">
                    <a:lumMod val="10000"/>
                  </a:schemeClr>
                </a:solidFill>
                <a:effectLst/>
              </a:rPr>
              <a:t>4 </a:t>
            </a:r>
          </a:p>
        </p:txBody>
      </p:sp>
      <p:sp>
        <p:nvSpPr>
          <p:cNvPr id="12291" name="Subtitle 5"/>
          <p:cNvSpPr>
            <a:spLocks noGrp="1"/>
          </p:cNvSpPr>
          <p:nvPr>
            <p:ph type="subTitle" idx="1"/>
          </p:nvPr>
        </p:nvSpPr>
        <p:spPr>
          <a:xfrm>
            <a:off x="0" y="3581400"/>
            <a:ext cx="9906000" cy="1966913"/>
          </a:xfrm>
        </p:spPr>
        <p:txBody>
          <a:bodyPr/>
          <a:lstStyle/>
          <a:p>
            <a:pPr eaLnBrk="1" hangingPunct="1">
              <a:spcBef>
                <a:spcPct val="0"/>
              </a:spcBef>
            </a:pPr>
            <a:r>
              <a:rPr lang="en-GB" sz="4000" smtClean="0">
                <a:solidFill>
                  <a:srgbClr val="57450F"/>
                </a:solidFill>
              </a:rPr>
              <a:t>Verständnis um die Ursache von Konflikten   </a:t>
            </a:r>
          </a:p>
          <a:p>
            <a:pPr eaLnBrk="1" hangingPunct="1">
              <a:spcBef>
                <a:spcPct val="0"/>
              </a:spcBef>
            </a:pPr>
            <a:r>
              <a:rPr lang="en-GB" sz="4000" smtClean="0">
                <a:solidFill>
                  <a:srgbClr val="57450F"/>
                </a:solidFill>
              </a:rPr>
              <a:t>und </a:t>
            </a:r>
          </a:p>
          <a:p>
            <a:pPr eaLnBrk="1" hangingPunct="1">
              <a:spcBef>
                <a:spcPct val="0"/>
              </a:spcBef>
            </a:pPr>
            <a:r>
              <a:rPr lang="en-GB" sz="4000" smtClean="0">
                <a:solidFill>
                  <a:srgbClr val="57450F"/>
                </a:solidFill>
              </a:rPr>
              <a:t>die Wiederherstellung von Frieden und Glück </a:t>
            </a:r>
          </a:p>
          <a:p>
            <a:pPr eaLnBrk="1" hangingPunct="1">
              <a:spcBef>
                <a:spcPct val="0"/>
              </a:spcBef>
            </a:pPr>
            <a:endParaRPr lang="en-GB" sz="4000" smtClean="0">
              <a:solidFill>
                <a:srgbClr val="57450F"/>
              </a:solidFill>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a:xfrm>
            <a:off x="7594600" y="6248400"/>
            <a:ext cx="2311400" cy="476250"/>
          </a:xfrm>
        </p:spPr>
        <p:txBody>
          <a:bodyPr/>
          <a:lstStyle/>
          <a:p>
            <a:fld id="{DA2320B1-8A9F-4CE2-8710-561E67308323}" type="slidenum">
              <a:rPr lang="en-US"/>
              <a:pPr/>
              <a:t>30</a:t>
            </a:fld>
            <a:endParaRPr lang="en-US"/>
          </a:p>
        </p:txBody>
      </p:sp>
      <p:sp>
        <p:nvSpPr>
          <p:cNvPr id="628739" name="Text Box 3075"/>
          <p:cNvSpPr txBox="1">
            <a:spLocks noChangeArrowheads="1"/>
          </p:cNvSpPr>
          <p:nvPr/>
        </p:nvSpPr>
        <p:spPr bwMode="auto">
          <a:xfrm>
            <a:off x="3863975" y="1752600"/>
            <a:ext cx="5219700" cy="44577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spAutoFit/>
          </a:bodyPr>
          <a:lstStyle/>
          <a:p>
            <a:pPr marL="115888" indent="-115888" eaLnBrk="0" hangingPunct="0">
              <a:lnSpc>
                <a:spcPct val="90000"/>
              </a:lnSpc>
              <a:spcAft>
                <a:spcPct val="50000"/>
              </a:spcAft>
            </a:pPr>
            <a:r>
              <a:rPr lang="en-US" altLang="zh-CN" sz="3600" b="1">
                <a:solidFill>
                  <a:schemeClr val="bg1"/>
                </a:solidFill>
                <a:effectLst>
                  <a:outerShdw blurRad="38100" dist="38100" dir="2700000" algn="tl">
                    <a:srgbClr val="000000"/>
                  </a:outerShdw>
                </a:effectLst>
                <a:latin typeface="Candara" pitchFamily="34" charset="0"/>
                <a:ea typeface="SimSun" pitchFamily="2" charset="-122"/>
              </a:rPr>
              <a:t>Wir werden niemals einen Feind los, indem wir Hass mit Hass begegnen;  wir werden einen Feind los, wenn wir die Feindschaft überwinden. </a:t>
            </a:r>
            <a:r>
              <a:rPr lang="en-US" altLang="zh-CN" sz="4000" b="1">
                <a:solidFill>
                  <a:schemeClr val="bg1"/>
                </a:solidFill>
                <a:effectLst>
                  <a:outerShdw blurRad="38100" dist="38100" dir="2700000" algn="tl">
                    <a:srgbClr val="000000"/>
                  </a:outerShdw>
                </a:effectLst>
                <a:latin typeface="Candara" pitchFamily="34" charset="0"/>
                <a:ea typeface="SimSun" pitchFamily="2" charset="-122"/>
              </a:rPr>
              <a:t> </a:t>
            </a:r>
          </a:p>
          <a:p>
            <a:pPr marL="115888" indent="-115888" eaLnBrk="0" hangingPunct="0">
              <a:lnSpc>
                <a:spcPct val="90000"/>
              </a:lnSpc>
              <a:spcAft>
                <a:spcPct val="50000"/>
              </a:spcAft>
            </a:pPr>
            <a:r>
              <a:rPr lang="en-US" altLang="zh-CN" sz="2500" i="1">
                <a:solidFill>
                  <a:schemeClr val="bg1"/>
                </a:solidFill>
                <a:latin typeface="Candara" pitchFamily="34" charset="0"/>
                <a:ea typeface="SimSun" pitchFamily="2" charset="-122"/>
              </a:rPr>
              <a:t>Martin Luther King Jnr. </a:t>
            </a:r>
            <a:endParaRPr lang="en-US" altLang="zh-CN" sz="2500">
              <a:solidFill>
                <a:schemeClr val="bg1"/>
              </a:solidFill>
              <a:latin typeface="Candara" pitchFamily="34" charset="0"/>
              <a:ea typeface="SimSun" pitchFamily="2" charset="-122"/>
            </a:endParaRPr>
          </a:p>
        </p:txBody>
      </p:sp>
      <p:pic>
        <p:nvPicPr>
          <p:cNvPr id="31750" name="Picture 3078" descr="E:\Documents and Settings\jcorley\Desktop\AP Ladership Seminar\Materials for presentations\461px-Martin_Luther_King_Jr_with_medallion_NYWTS.jpg"/>
          <p:cNvPicPr>
            <a:picLocks noChangeAspect="1" noChangeArrowheads="1"/>
          </p:cNvPicPr>
          <p:nvPr/>
        </p:nvPicPr>
        <p:blipFill>
          <a:blip r:embed="rId3" cstate="print"/>
          <a:srcRect/>
          <a:stretch>
            <a:fillRect/>
          </a:stretch>
        </p:blipFill>
        <p:spPr bwMode="auto">
          <a:xfrm>
            <a:off x="838200" y="1752600"/>
            <a:ext cx="3025775" cy="3600450"/>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Den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Feind</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lieben</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xfrm>
            <a:off x="7594600" y="6248400"/>
            <a:ext cx="2311400" cy="476250"/>
          </a:xfrm>
        </p:spPr>
        <p:txBody>
          <a:bodyPr/>
          <a:lstStyle/>
          <a:p>
            <a:fld id="{813D6F5D-73C8-46D2-A98A-B6F77DAA1233}" type="slidenum">
              <a:rPr lang="en-US"/>
              <a:pPr/>
              <a:t>31</a:t>
            </a:fld>
            <a:endParaRPr lang="en-US"/>
          </a:p>
        </p:txBody>
      </p:sp>
      <p:sp>
        <p:nvSpPr>
          <p:cNvPr id="628739" name="Text Box 3075"/>
          <p:cNvSpPr txBox="1">
            <a:spLocks noChangeArrowheads="1"/>
          </p:cNvSpPr>
          <p:nvPr/>
        </p:nvSpPr>
        <p:spPr bwMode="auto">
          <a:xfrm>
            <a:off x="3962400" y="1828800"/>
            <a:ext cx="4876800" cy="320675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spAutoFit/>
          </a:bodyPr>
          <a:lstStyle/>
          <a:p>
            <a:pPr eaLnBrk="0" hangingPunct="0">
              <a:lnSpc>
                <a:spcPct val="90000"/>
              </a:lnSpc>
              <a:spcAft>
                <a:spcPct val="50000"/>
              </a:spcAft>
            </a:pPr>
            <a:r>
              <a:rPr lang="en-US" altLang="zh-CN" sz="3600" b="1">
                <a:solidFill>
                  <a:srgbClr val="FFFFFF"/>
                </a:solidFill>
                <a:effectLst>
                  <a:outerShdw blurRad="38100" dist="38100" dir="2700000" algn="tl">
                    <a:srgbClr val="000000"/>
                  </a:outerShdw>
                </a:effectLst>
                <a:latin typeface="Candara" pitchFamily="34" charset="0"/>
                <a:ea typeface="SimSun" pitchFamily="2" charset="-122"/>
              </a:rPr>
              <a:t>Jesus verurteilte keinen seiner Feinde.  </a:t>
            </a:r>
          </a:p>
          <a:p>
            <a:pPr eaLnBrk="0" hangingPunct="0">
              <a:lnSpc>
                <a:spcPct val="90000"/>
              </a:lnSpc>
              <a:spcAft>
                <a:spcPct val="50000"/>
              </a:spcAft>
            </a:pPr>
            <a:r>
              <a:rPr lang="en-US" altLang="zh-CN" sz="3600" b="1">
                <a:solidFill>
                  <a:srgbClr val="FFFFFF"/>
                </a:solidFill>
                <a:effectLst>
                  <a:outerShdw blurRad="38100" dist="38100" dir="2700000" algn="tl">
                    <a:srgbClr val="000000"/>
                  </a:outerShdw>
                </a:effectLst>
                <a:latin typeface="Candara" pitchFamily="34" charset="0"/>
                <a:ea typeface="SimSun" pitchFamily="2" charset="-122"/>
              </a:rPr>
              <a:t>Seine Kraft war die Kraft der Liebe.</a:t>
            </a:r>
          </a:p>
          <a:p>
            <a:pPr eaLnBrk="0" hangingPunct="0">
              <a:lnSpc>
                <a:spcPct val="90000"/>
              </a:lnSpc>
              <a:spcAft>
                <a:spcPct val="50000"/>
              </a:spcAft>
            </a:pPr>
            <a:r>
              <a:rPr lang="en-US" altLang="zh-CN" i="1">
                <a:solidFill>
                  <a:srgbClr val="FFFFFF"/>
                </a:solidFill>
                <a:effectLst>
                  <a:outerShdw blurRad="38100" dist="38100" dir="2700000" algn="tl">
                    <a:srgbClr val="000000"/>
                  </a:outerShdw>
                </a:effectLst>
                <a:latin typeface="Candara" pitchFamily="34" charset="0"/>
                <a:ea typeface="SimSun" pitchFamily="2" charset="-122"/>
              </a:rPr>
              <a:t>Sun Myung Moon </a:t>
            </a:r>
          </a:p>
        </p:txBody>
      </p:sp>
      <p:sp>
        <p:nvSpPr>
          <p:cNvPr id="628740" name="Text Box 3076"/>
          <p:cNvSpPr txBox="1">
            <a:spLocks noChangeArrowheads="1"/>
          </p:cNvSpPr>
          <p:nvPr/>
        </p:nvSpPr>
        <p:spPr bwMode="auto">
          <a:xfrm>
            <a:off x="5310188" y="4267200"/>
            <a:ext cx="185737" cy="461963"/>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endParaRPr lang="en-US" altLang="zh-CN" sz="2400" b="1" i="1">
              <a:solidFill>
                <a:srgbClr val="00FF99"/>
              </a:solidFill>
              <a:latin typeface="Franklin Gothic Medium" pitchFamily="34" charset="0"/>
              <a:ea typeface="SimSun" pitchFamily="2" charset="-122"/>
            </a:endParaRPr>
          </a:p>
        </p:txBody>
      </p:sp>
      <p:pic>
        <p:nvPicPr>
          <p:cNvPr id="32774" name="Picture 3078" descr="E:\Documents and Settings\jcorley\Desktop\AP Ladership Seminar\Materials for presentations\461px-Martin_Luther_King_Jr_with_medallion_NYWTS.jpg"/>
          <p:cNvPicPr>
            <a:picLocks noChangeAspect="1" noChangeArrowheads="1"/>
          </p:cNvPicPr>
          <p:nvPr/>
        </p:nvPicPr>
        <p:blipFill>
          <a:blip r:embed="rId3" cstate="print"/>
          <a:srcRect/>
          <a:stretch>
            <a:fillRect/>
          </a:stretch>
        </p:blipFill>
        <p:spPr bwMode="auto">
          <a:xfrm>
            <a:off x="1112838" y="1828800"/>
            <a:ext cx="2849562" cy="3600450"/>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Den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Feind</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lieben</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2"/>
          </p:nvPr>
        </p:nvSpPr>
        <p:spPr>
          <a:xfrm>
            <a:off x="7594600" y="6248400"/>
            <a:ext cx="2311400" cy="476250"/>
          </a:xfrm>
        </p:spPr>
        <p:txBody>
          <a:bodyPr/>
          <a:lstStyle/>
          <a:p>
            <a:fld id="{9CB2A98A-7608-45D2-88FC-2293C86B81DF}" type="slidenum">
              <a:rPr lang="en-US"/>
              <a:pPr/>
              <a:t>32</a:t>
            </a:fld>
            <a:endParaRPr lang="en-US"/>
          </a:p>
        </p:txBody>
      </p:sp>
      <p:sp>
        <p:nvSpPr>
          <p:cNvPr id="34819" name="Text Box 4"/>
          <p:cNvSpPr txBox="1">
            <a:spLocks noChangeArrowheads="1"/>
          </p:cNvSpPr>
          <p:nvPr/>
        </p:nvSpPr>
        <p:spPr bwMode="auto">
          <a:xfrm>
            <a:off x="6626225" y="4019550"/>
            <a:ext cx="184150" cy="369888"/>
          </a:xfrm>
          <a:prstGeom prst="rect">
            <a:avLst/>
          </a:prstGeom>
          <a:noFill/>
          <a:ln w="9525">
            <a:noFill/>
            <a:miter lim="800000"/>
            <a:headEnd/>
            <a:tailEnd/>
          </a:ln>
        </p:spPr>
        <p:txBody>
          <a:bodyPr wrap="none">
            <a:spAutoFit/>
          </a:bodyPr>
          <a:lstStyle/>
          <a:p>
            <a:pPr eaLnBrk="0" hangingPunct="0"/>
            <a:endParaRPr lang="de-DE" sz="1800">
              <a:solidFill>
                <a:srgbClr val="FFFFFF"/>
              </a:solidFill>
              <a:latin typeface="Garamond" pitchFamily="18" charset="0"/>
              <a:ea typeface="SimSun" pitchFamily="2" charset="-122"/>
            </a:endParaRPr>
          </a:p>
        </p:txBody>
      </p:sp>
      <p:sp>
        <p:nvSpPr>
          <p:cNvPr id="620549" name="Text Box 5"/>
          <p:cNvSpPr txBox="1">
            <a:spLocks noChangeArrowheads="1"/>
          </p:cNvSpPr>
          <p:nvPr/>
        </p:nvSpPr>
        <p:spPr bwMode="auto">
          <a:xfrm>
            <a:off x="4359275" y="1809750"/>
            <a:ext cx="4540250" cy="4776788"/>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spAutoFit/>
          </a:bodyPr>
          <a:lstStyle/>
          <a:p>
            <a:pPr eaLnBrk="0" hangingPunct="0"/>
            <a:r>
              <a:rPr lang="en-US" sz="3200" b="1">
                <a:solidFill>
                  <a:schemeClr val="bg1"/>
                </a:solidFill>
                <a:effectLst>
                  <a:outerShdw blurRad="38100" dist="38100" dir="2700000" algn="tl">
                    <a:srgbClr val="000000"/>
                  </a:outerShdw>
                </a:effectLst>
                <a:latin typeface="Candara" pitchFamily="34" charset="0"/>
                <a:ea typeface="SimSun" pitchFamily="2" charset="-122"/>
              </a:rPr>
              <a:t>Wenn ich verzweifle, denke ich daran, dass durch die ganze Geschichte hindurch die Wege der Wahrheit und der Liebe immer zum Sieg führten. </a:t>
            </a:r>
          </a:p>
          <a:p>
            <a:pPr algn="r" eaLnBrk="0" hangingPunct="0"/>
            <a:endParaRPr lang="en-US" sz="1800" b="1">
              <a:solidFill>
                <a:schemeClr val="bg1"/>
              </a:solidFill>
              <a:effectLst>
                <a:outerShdw blurRad="38100" dist="38100" dir="2700000" algn="tl">
                  <a:srgbClr val="000000"/>
                </a:outerShdw>
              </a:effectLst>
              <a:latin typeface="Candara" pitchFamily="34" charset="0"/>
              <a:ea typeface="SimSun" pitchFamily="2" charset="-122"/>
            </a:endParaRPr>
          </a:p>
          <a:p>
            <a:pPr algn="r" eaLnBrk="0" hangingPunct="0"/>
            <a:r>
              <a:rPr lang="en-US" sz="2400" b="1" i="1">
                <a:solidFill>
                  <a:schemeClr val="bg1"/>
                </a:solidFill>
                <a:effectLst>
                  <a:outerShdw blurRad="38100" dist="38100" dir="2700000" algn="tl">
                    <a:srgbClr val="000000"/>
                  </a:outerShdw>
                </a:effectLst>
                <a:latin typeface="Candara" pitchFamily="34" charset="0"/>
                <a:ea typeface="SimSun" pitchFamily="2" charset="-122"/>
              </a:rPr>
              <a:t>Mahatma Gandhi                         </a:t>
            </a:r>
          </a:p>
          <a:p>
            <a:pPr algn="r" eaLnBrk="0" hangingPunct="0"/>
            <a:r>
              <a:rPr lang="en-US" b="1" i="1">
                <a:solidFill>
                  <a:schemeClr val="bg1"/>
                </a:solidFill>
                <a:effectLst>
                  <a:outerShdw blurRad="38100" dist="38100" dir="2700000" algn="tl">
                    <a:srgbClr val="000000"/>
                  </a:outerShdw>
                </a:effectLst>
                <a:latin typeface="Candara" pitchFamily="34" charset="0"/>
                <a:ea typeface="SimSun" pitchFamily="2" charset="-122"/>
              </a:rPr>
              <a:t> </a:t>
            </a:r>
            <a:endParaRPr lang="en-US" sz="1600" b="1">
              <a:solidFill>
                <a:schemeClr val="bg1"/>
              </a:solidFill>
              <a:effectLst>
                <a:outerShdw blurRad="38100" dist="38100" dir="2700000" algn="tl">
                  <a:srgbClr val="000000"/>
                </a:outerShdw>
              </a:effectLst>
              <a:latin typeface="Candara" pitchFamily="34" charset="0"/>
              <a:ea typeface="SimSun" pitchFamily="2" charset="-122"/>
            </a:endParaRPr>
          </a:p>
        </p:txBody>
      </p:sp>
      <p:pic>
        <p:nvPicPr>
          <p:cNvPr id="33797" name="Picture 8" descr="E:\Documents and Settings\jcorley\Desktop\Gandhi.jpg"/>
          <p:cNvPicPr>
            <a:picLocks noChangeAspect="1" noChangeArrowheads="1"/>
          </p:cNvPicPr>
          <p:nvPr/>
        </p:nvPicPr>
        <p:blipFill>
          <a:blip r:embed="rId3" cstate="print"/>
          <a:srcRect/>
          <a:stretch>
            <a:fillRect/>
          </a:stretch>
        </p:blipFill>
        <p:spPr bwMode="auto">
          <a:xfrm>
            <a:off x="990600" y="1809750"/>
            <a:ext cx="3368675" cy="3600450"/>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Den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Feind</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lieben</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2"/>
          <p:cNvSpPr>
            <a:spLocks noGrp="1"/>
          </p:cNvSpPr>
          <p:nvPr>
            <p:ph type="sldNum" sz="quarter" idx="12"/>
          </p:nvPr>
        </p:nvSpPr>
        <p:spPr>
          <a:xfrm>
            <a:off x="7594600" y="6324600"/>
            <a:ext cx="2311400" cy="476250"/>
          </a:xfrm>
        </p:spPr>
        <p:txBody>
          <a:bodyPr/>
          <a:lstStyle/>
          <a:p>
            <a:fld id="{6E249718-974E-4A56-A18E-73AA8D562D5B}" type="slidenum">
              <a:rPr lang="en-US"/>
              <a:pPr/>
              <a:t>33</a:t>
            </a:fld>
            <a:endParaRPr lang="en-US"/>
          </a:p>
        </p:txBody>
      </p:sp>
      <p:sp>
        <p:nvSpPr>
          <p:cNvPr id="262178" name="AutoShape 34"/>
          <p:cNvSpPr>
            <a:spLocks noChangeArrowheads="1"/>
          </p:cNvSpPr>
          <p:nvPr/>
        </p:nvSpPr>
        <p:spPr bwMode="auto">
          <a:xfrm>
            <a:off x="838200" y="1962150"/>
            <a:ext cx="3074988" cy="925513"/>
          </a:xfrm>
          <a:prstGeom prst="bevel">
            <a:avLst>
              <a:gd name="adj" fmla="val 12500"/>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de-DE" sz="1800">
              <a:solidFill>
                <a:srgbClr val="EEDBB7"/>
              </a:solidFill>
              <a:latin typeface="Garamond" pitchFamily="18" charset="0"/>
              <a:ea typeface="SimSun" pitchFamily="2" charset="-122"/>
            </a:endParaRPr>
          </a:p>
        </p:txBody>
      </p:sp>
      <p:sp>
        <p:nvSpPr>
          <p:cNvPr id="262179" name="Text Box 35"/>
          <p:cNvSpPr txBox="1">
            <a:spLocks noChangeArrowheads="1"/>
          </p:cNvSpPr>
          <p:nvPr/>
        </p:nvSpPr>
        <p:spPr bwMode="auto">
          <a:xfrm>
            <a:off x="958850" y="2082800"/>
            <a:ext cx="2770188" cy="579438"/>
          </a:xfrm>
          <a:prstGeom prst="rect">
            <a:avLst/>
          </a:prstGeom>
          <a:noFill/>
          <a:ln w="9525">
            <a:noFill/>
            <a:miter lim="800000"/>
            <a:headEnd/>
            <a:tailEnd/>
          </a:ln>
          <a:effectLst/>
        </p:spPr>
        <p:txBody>
          <a:bodyPr>
            <a:spAutoFit/>
          </a:bodyPr>
          <a:lstStyle/>
          <a:p>
            <a:pPr algn="ctr" eaLnBrk="0" hangingPunct="0"/>
            <a:r>
              <a:rPr lang="en-US" altLang="zh-CN" sz="3200" b="1">
                <a:solidFill>
                  <a:schemeClr val="bg1"/>
                </a:solidFill>
                <a:effectLst>
                  <a:outerShdw blurRad="38100" dist="38100" dir="2700000" algn="tl">
                    <a:srgbClr val="C0C0C0"/>
                  </a:outerShdw>
                </a:effectLst>
                <a:latin typeface="Candara" pitchFamily="34" charset="0"/>
                <a:ea typeface="SimSun" pitchFamily="2" charset="-122"/>
              </a:rPr>
              <a:t>Vergangenheit</a:t>
            </a:r>
          </a:p>
        </p:txBody>
      </p:sp>
      <p:sp>
        <p:nvSpPr>
          <p:cNvPr id="262181" name="AutoShape 37"/>
          <p:cNvSpPr>
            <a:spLocks noChangeArrowheads="1"/>
          </p:cNvSpPr>
          <p:nvPr/>
        </p:nvSpPr>
        <p:spPr bwMode="auto">
          <a:xfrm>
            <a:off x="838200" y="5238750"/>
            <a:ext cx="3074988" cy="968375"/>
          </a:xfrm>
          <a:prstGeom prst="bevel">
            <a:avLst>
              <a:gd name="adj" fmla="val 12500"/>
            </a:avLst>
          </a:prstGeom>
          <a:solidFill>
            <a:schemeClr val="accent6">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de-DE" sz="1800">
              <a:solidFill>
                <a:srgbClr val="FFFFFF"/>
              </a:solidFill>
              <a:latin typeface="Garamond" pitchFamily="18" charset="0"/>
              <a:ea typeface="SimSun" pitchFamily="2" charset="-122"/>
            </a:endParaRPr>
          </a:p>
        </p:txBody>
      </p:sp>
      <p:sp>
        <p:nvSpPr>
          <p:cNvPr id="262180" name="Text Box 36"/>
          <p:cNvSpPr txBox="1">
            <a:spLocks noChangeArrowheads="1"/>
          </p:cNvSpPr>
          <p:nvPr/>
        </p:nvSpPr>
        <p:spPr bwMode="auto">
          <a:xfrm>
            <a:off x="1019175" y="5368925"/>
            <a:ext cx="2790825" cy="701675"/>
          </a:xfrm>
          <a:prstGeom prst="rect">
            <a:avLst/>
          </a:prstGeom>
          <a:noFill/>
          <a:ln w="9525">
            <a:noFill/>
            <a:miter lim="800000"/>
            <a:headEnd/>
            <a:tailEnd/>
          </a:ln>
          <a:effectLst/>
        </p:spPr>
        <p:txBody>
          <a:bodyPr>
            <a:spAutoFit/>
          </a:bodyPr>
          <a:lstStyle/>
          <a:p>
            <a:pPr algn="ctr" eaLnBrk="0" hangingPunct="0"/>
            <a:r>
              <a:rPr lang="en-US" altLang="zh-CN" sz="4000" b="1">
                <a:effectLst>
                  <a:outerShdw blurRad="38100" dist="38100" dir="2700000" algn="tl">
                    <a:srgbClr val="C0C0C0"/>
                  </a:outerShdw>
                </a:effectLst>
                <a:latin typeface="Candara" pitchFamily="34" charset="0"/>
                <a:ea typeface="SimSun" pitchFamily="2" charset="-122"/>
              </a:rPr>
              <a:t>Zukunft</a:t>
            </a:r>
          </a:p>
        </p:txBody>
      </p:sp>
      <p:sp>
        <p:nvSpPr>
          <p:cNvPr id="262188" name="AutoShape 44"/>
          <p:cNvSpPr>
            <a:spLocks noChangeArrowheads="1"/>
          </p:cNvSpPr>
          <p:nvPr/>
        </p:nvSpPr>
        <p:spPr bwMode="auto">
          <a:xfrm>
            <a:off x="838200" y="3113088"/>
            <a:ext cx="3074988" cy="1973262"/>
          </a:xfrm>
          <a:prstGeom prst="downArrow">
            <a:avLst>
              <a:gd name="adj1" fmla="val 50000"/>
              <a:gd name="adj2" fmla="val 25000"/>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12700">
            <a:solidFill>
              <a:schemeClr val="bg2"/>
            </a:solid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de-DE" sz="1800">
              <a:solidFill>
                <a:srgbClr val="FFFFFF"/>
              </a:solidFill>
              <a:latin typeface="Garamond" pitchFamily="18" charset="0"/>
              <a:ea typeface="SimSun" pitchFamily="2" charset="-122"/>
            </a:endParaRPr>
          </a:p>
        </p:txBody>
      </p:sp>
      <p:pic>
        <p:nvPicPr>
          <p:cNvPr id="34825" name="Picture 45" descr="\\Iefserver\slidedev\silhouettes\Man y s.tif"/>
          <p:cNvPicPr>
            <a:picLocks noChangeAspect="1" noChangeArrowheads="1"/>
          </p:cNvPicPr>
          <p:nvPr/>
        </p:nvPicPr>
        <p:blipFill>
          <a:blip r:embed="rId3" cstate="print"/>
          <a:srcRect/>
          <a:stretch>
            <a:fillRect/>
          </a:stretch>
        </p:blipFill>
        <p:spPr bwMode="auto">
          <a:xfrm>
            <a:off x="2024063" y="3148013"/>
            <a:ext cx="649287" cy="17859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2190" name="Text Box 46"/>
          <p:cNvSpPr txBox="1">
            <a:spLocks noChangeArrowheads="1"/>
          </p:cNvSpPr>
          <p:nvPr/>
        </p:nvSpPr>
        <p:spPr bwMode="auto">
          <a:xfrm>
            <a:off x="4267200" y="2647950"/>
            <a:ext cx="4800600" cy="3709988"/>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spAutoFit/>
          </a:bodyPr>
          <a:lstStyle/>
          <a:p>
            <a:pPr eaLnBrk="0" hangingPunct="0"/>
            <a:r>
              <a:rPr lang="en-US" altLang="zh-CN" sz="3200" b="1">
                <a:solidFill>
                  <a:srgbClr val="FFFFFF"/>
                </a:solidFill>
                <a:effectLst>
                  <a:outerShdw blurRad="38100" dist="38100" dir="2700000" algn="tl">
                    <a:srgbClr val="000000"/>
                  </a:outerShdw>
                </a:effectLst>
                <a:latin typeface="Candara" pitchFamily="34" charset="0"/>
                <a:ea typeface="SimSun" pitchFamily="2" charset="-122"/>
              </a:rPr>
              <a:t>Ungelöste Probleme werden an zukünftige Generationen weiter gegeben und werden dann in den meisten Fällen größer und schwieriger zu lösen. </a:t>
            </a:r>
          </a:p>
        </p:txBody>
      </p:sp>
      <p:sp>
        <p:nvSpPr>
          <p:cNvPr id="12" name="Rectangle 22"/>
          <p:cNvSpPr txBox="1">
            <a:spLocks noChangeArrowheads="1"/>
          </p:cNvSpPr>
          <p:nvPr/>
        </p:nvSpPr>
        <p:spPr>
          <a:xfrm>
            <a:off x="0" y="0"/>
            <a:ext cx="9906000" cy="13716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persönliche</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Wahl – </a:t>
            </a:r>
            <a:b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b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vergangene</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wiederhohlen</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oder</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lösen</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4"/>
          <p:cNvSpPr>
            <a:spLocks noGrp="1" noChangeArrowheads="1"/>
          </p:cNvSpPr>
          <p:nvPr>
            <p:ph idx="1"/>
          </p:nvPr>
        </p:nvSpPr>
        <p:spPr>
          <a:xfrm>
            <a:off x="228600" y="1752600"/>
            <a:ext cx="5791200" cy="4038600"/>
          </a:xfrm>
        </p:spPr>
        <p:txBody>
          <a:bodyPr/>
          <a:lstStyle/>
          <a:p>
            <a:pPr marL="1085850" lvl="1" indent="-685800" eaLnBrk="1" hangingPunct="1">
              <a:lnSpc>
                <a:spcPct val="80000"/>
              </a:lnSpc>
              <a:spcBef>
                <a:spcPct val="0"/>
              </a:spcBef>
              <a:buClr>
                <a:schemeClr val="accent1"/>
              </a:buClr>
              <a:buFont typeface="Wingdings" pitchFamily="2" charset="2"/>
              <a:buChar char="v"/>
            </a:pPr>
            <a:endParaRPr lang="en-US" altLang="zh-CN" sz="3300" b="1" smtClean="0">
              <a:ea typeface="Gulim" pitchFamily="34" charset="-127"/>
            </a:endParaRPr>
          </a:p>
          <a:p>
            <a:pPr marL="1085850" lvl="1" indent="-685800" eaLnBrk="1" hangingPunct="1">
              <a:spcBef>
                <a:spcPct val="0"/>
              </a:spcBef>
              <a:buClr>
                <a:schemeClr val="accent1"/>
              </a:buClr>
              <a:buFont typeface="Wingdings" pitchFamily="2" charset="2"/>
              <a:buChar char="v"/>
            </a:pPr>
            <a:r>
              <a:rPr lang="en-US" altLang="zh-CN" sz="3000" b="1" smtClean="0">
                <a:ea typeface="Gulim" pitchFamily="34" charset="-127"/>
              </a:rPr>
              <a:t>Verantwortung übernehmen für den eigenen Beitrag zum Konflikt.</a:t>
            </a:r>
            <a:r>
              <a:rPr lang="en-US" altLang="zh-CN" sz="2800" b="1" smtClean="0">
                <a:ea typeface="Gulim" pitchFamily="34" charset="-127"/>
              </a:rPr>
              <a:t> </a:t>
            </a:r>
          </a:p>
          <a:p>
            <a:pPr marL="1085850" lvl="1" indent="-685800" eaLnBrk="1" hangingPunct="1">
              <a:spcBef>
                <a:spcPct val="0"/>
              </a:spcBef>
              <a:buClr>
                <a:schemeClr val="accent1"/>
              </a:buClr>
              <a:buFont typeface="Wingdings" pitchFamily="2" charset="2"/>
              <a:buChar char="v"/>
            </a:pPr>
            <a:endParaRPr lang="en-US" altLang="zh-CN" sz="2800" b="1" smtClean="0">
              <a:ea typeface="Gulim" pitchFamily="34" charset="-127"/>
            </a:endParaRPr>
          </a:p>
          <a:p>
            <a:pPr marL="1085850" lvl="1" indent="-685800" eaLnBrk="1" hangingPunct="1">
              <a:spcBef>
                <a:spcPct val="0"/>
              </a:spcBef>
              <a:buClr>
                <a:schemeClr val="accent1"/>
              </a:buClr>
              <a:buFont typeface="Wingdings" pitchFamily="2" charset="2"/>
              <a:buChar char="v"/>
            </a:pPr>
            <a:r>
              <a:rPr lang="en-US" altLang="zh-CN" sz="3000" b="1" smtClean="0">
                <a:ea typeface="Gulim" pitchFamily="34" charset="-127"/>
              </a:rPr>
              <a:t>Nachdenken, wie man das Problem anders behandelt haben könnte.</a:t>
            </a:r>
          </a:p>
        </p:txBody>
      </p:sp>
      <p:sp>
        <p:nvSpPr>
          <p:cNvPr id="6" name="TextBox 5"/>
          <p:cNvSpPr txBox="1"/>
          <p:nvPr/>
        </p:nvSpPr>
        <p:spPr>
          <a:xfrm>
            <a:off x="0" y="1349375"/>
            <a:ext cx="9906000" cy="1081088"/>
          </a:xfrm>
          <a:prstGeom prst="rect">
            <a:avLst/>
          </a:prstGeom>
          <a:noFill/>
        </p:spPr>
        <p:txBody>
          <a:bodyPr>
            <a:spAutoFit/>
          </a:bodyPr>
          <a:lstStyle/>
          <a:p>
            <a:pPr marL="1601788" indent="-1601788" algn="ctr">
              <a:lnSpc>
                <a:spcPct val="80000"/>
              </a:lnSpc>
              <a:spcBef>
                <a:spcPct val="20000"/>
              </a:spcBef>
              <a:buClr>
                <a:srgbClr val="FFCC00"/>
              </a:buClr>
              <a:buSzPct val="70000"/>
            </a:pPr>
            <a:r>
              <a:rPr lang="en-US" altLang="zh-CN" sz="3600" b="1">
                <a:solidFill>
                  <a:schemeClr val="accent1"/>
                </a:solidFill>
                <a:effectLst>
                  <a:outerShdw blurRad="38100" dist="38100" dir="2700000" algn="tl">
                    <a:srgbClr val="C0C0C0"/>
                  </a:outerShdw>
                </a:effectLst>
                <a:latin typeface="Candara" pitchFamily="34" charset="0"/>
                <a:ea typeface="SimSun" pitchFamily="2" charset="-122"/>
              </a:rPr>
              <a:t>Selbstreflektion und Neuorientierung</a:t>
            </a:r>
          </a:p>
          <a:p>
            <a:pPr marL="1601788" indent="-1601788"/>
            <a:endParaRPr lang="en-US" sz="3600" b="1">
              <a:solidFill>
                <a:schemeClr val="accent1"/>
              </a:solidFill>
              <a:effectLst>
                <a:outerShdw blurRad="38100" dist="38100" dir="2700000" algn="tl">
                  <a:srgbClr val="C0C0C0"/>
                </a:outerShdw>
              </a:effectLst>
              <a:latin typeface="Candara" pitchFamily="34" charset="0"/>
            </a:endParaRPr>
          </a:p>
        </p:txBody>
      </p:sp>
      <p:pic>
        <p:nvPicPr>
          <p:cNvPr id="7" name="Picture 2" descr="mandelaanddeklerk"/>
          <p:cNvPicPr>
            <a:picLocks noChangeAspect="1" noChangeArrowheads="1"/>
          </p:cNvPicPr>
          <p:nvPr/>
        </p:nvPicPr>
        <p:blipFill>
          <a:blip r:embed="rId3" cstate="print"/>
          <a:srcRect/>
          <a:stretch>
            <a:fillRect/>
          </a:stretch>
        </p:blipFill>
        <p:spPr bwMode="auto">
          <a:xfrm>
            <a:off x="5943600" y="2286000"/>
            <a:ext cx="3152775" cy="2895600"/>
          </a:xfrm>
          <a:prstGeom prst="rect">
            <a:avLst/>
          </a:prstGeom>
          <a:ln>
            <a:solidFill>
              <a:schemeClr val="bg1"/>
            </a:solidFill>
          </a:ln>
          <a:effectLst>
            <a:outerShdw blurRad="190500" algn="tl" rotWithShape="0">
              <a:srgbClr val="000000">
                <a:alpha val="70000"/>
              </a:srgbClr>
            </a:outerShdw>
          </a:effectLst>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Lösung</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von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in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der</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Ehe</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9764">
                                            <p:txEl>
                                              <p:pRg st="1" end="1"/>
                                            </p:txEl>
                                          </p:spTgt>
                                        </p:tgtEl>
                                        <p:attrNameLst>
                                          <p:attrName>style.visibility</p:attrName>
                                        </p:attrNameLst>
                                      </p:cBhvr>
                                      <p:to>
                                        <p:strVal val="visible"/>
                                      </p:to>
                                    </p:set>
                                    <p:anim calcmode="lin" valueType="num">
                                      <p:cBhvr additive="base">
                                        <p:cTn id="7" dur="500" fill="hold"/>
                                        <p:tgtEl>
                                          <p:spTgt spid="62976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97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9764">
                                            <p:txEl>
                                              <p:pRg st="3" end="3"/>
                                            </p:txEl>
                                          </p:spTgt>
                                        </p:tgtEl>
                                        <p:attrNameLst>
                                          <p:attrName>style.visibility</p:attrName>
                                        </p:attrNameLst>
                                      </p:cBhvr>
                                      <p:to>
                                        <p:strVal val="visible"/>
                                      </p:to>
                                    </p:set>
                                    <p:anim calcmode="lin" valueType="num">
                                      <p:cBhvr additive="base">
                                        <p:cTn id="13" dur="500" fill="hold"/>
                                        <p:tgtEl>
                                          <p:spTgt spid="62976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976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4"/>
          <p:cNvSpPr>
            <a:spLocks noGrp="1" noChangeArrowheads="1"/>
          </p:cNvSpPr>
          <p:nvPr>
            <p:ph idx="1"/>
          </p:nvPr>
        </p:nvSpPr>
        <p:spPr>
          <a:xfrm>
            <a:off x="228600" y="2057400"/>
            <a:ext cx="5530850" cy="4038600"/>
          </a:xfrm>
        </p:spPr>
        <p:txBody>
          <a:bodyPr/>
          <a:lstStyle/>
          <a:p>
            <a:pPr marL="900113" lvl="1" indent="-500063" eaLnBrk="1" hangingPunct="1">
              <a:spcBef>
                <a:spcPct val="0"/>
              </a:spcBef>
              <a:spcAft>
                <a:spcPts val="1800"/>
              </a:spcAft>
              <a:buClr>
                <a:schemeClr val="accent1"/>
              </a:buClr>
              <a:buFont typeface="Wingdings" pitchFamily="2" charset="2"/>
              <a:buChar char="v"/>
            </a:pPr>
            <a:r>
              <a:rPr lang="en-US" altLang="zh-CN" sz="3000" b="1" smtClean="0">
                <a:ea typeface="Gulim" pitchFamily="34" charset="-127"/>
                <a:cs typeface="Arial" pitchFamily="34" charset="0"/>
              </a:rPr>
              <a:t>Darüber sprechen, was den anderen verletzt haben könnte. </a:t>
            </a:r>
          </a:p>
          <a:p>
            <a:pPr marL="900113" lvl="1" indent="-500063" eaLnBrk="1" hangingPunct="1">
              <a:spcBef>
                <a:spcPct val="0"/>
              </a:spcBef>
              <a:spcAft>
                <a:spcPts val="1800"/>
              </a:spcAft>
              <a:buClr>
                <a:schemeClr val="accent1"/>
              </a:buClr>
              <a:buFont typeface="Wingdings" pitchFamily="2" charset="2"/>
              <a:buChar char="v"/>
            </a:pPr>
            <a:r>
              <a:rPr lang="en-US" altLang="zh-CN" sz="3000" b="1" smtClean="0">
                <a:ea typeface="Gulim" pitchFamily="34" charset="-127"/>
                <a:cs typeface="Arial" pitchFamily="34" charset="0"/>
              </a:rPr>
              <a:t>Sich für Versöhnung öffnen.</a:t>
            </a:r>
            <a:r>
              <a:rPr lang="en-US" altLang="zh-CN" sz="3300" b="1" smtClean="0">
                <a:ea typeface="Gulim" pitchFamily="34" charset="-127"/>
                <a:cs typeface="Arial" pitchFamily="34" charset="0"/>
              </a:rPr>
              <a:t> </a:t>
            </a:r>
          </a:p>
          <a:p>
            <a:pPr marL="900113" lvl="1" indent="-500063" eaLnBrk="1" hangingPunct="1">
              <a:spcBef>
                <a:spcPct val="0"/>
              </a:spcBef>
              <a:spcAft>
                <a:spcPts val="1800"/>
              </a:spcAft>
              <a:buClr>
                <a:schemeClr val="accent1"/>
              </a:buClr>
              <a:buFont typeface="Wingdings" pitchFamily="2" charset="2"/>
              <a:buChar char="v"/>
            </a:pPr>
            <a:r>
              <a:rPr lang="en-US" altLang="zh-CN" sz="3000" b="1" smtClean="0">
                <a:ea typeface="Gulim" pitchFamily="34" charset="-127"/>
                <a:cs typeface="Arial" pitchFamily="34" charset="0"/>
              </a:rPr>
              <a:t>Sich zur Priorität setzen vergangene Ungerechtigkeiten zu korrigieren. </a:t>
            </a:r>
          </a:p>
        </p:txBody>
      </p:sp>
      <p:pic>
        <p:nvPicPr>
          <p:cNvPr id="5" name="Picture 2" descr="mandelaanddeklerk"/>
          <p:cNvPicPr>
            <a:picLocks noChangeAspect="1" noChangeArrowheads="1"/>
          </p:cNvPicPr>
          <p:nvPr/>
        </p:nvPicPr>
        <p:blipFill>
          <a:blip r:embed="rId3" cstate="print"/>
          <a:srcRect/>
          <a:stretch>
            <a:fillRect/>
          </a:stretch>
        </p:blipFill>
        <p:spPr bwMode="auto">
          <a:xfrm>
            <a:off x="5867400" y="2514600"/>
            <a:ext cx="3830638" cy="2667000"/>
          </a:xfrm>
          <a:prstGeom prst="rect">
            <a:avLst/>
          </a:prstGeom>
          <a:ln>
            <a:solidFill>
              <a:schemeClr val="bg1"/>
            </a:solidFill>
          </a:ln>
          <a:effectLst>
            <a:outerShdw blurRad="190500" algn="tl" rotWithShape="0">
              <a:srgbClr val="000000">
                <a:alpha val="70000"/>
              </a:srgbClr>
            </a:outerShdw>
          </a:effectLst>
        </p:spPr>
      </p:pic>
      <p:sp>
        <p:nvSpPr>
          <p:cNvPr id="39942" name="TextBox 5"/>
          <p:cNvSpPr txBox="1">
            <a:spLocks noChangeArrowheads="1"/>
          </p:cNvSpPr>
          <p:nvPr/>
        </p:nvSpPr>
        <p:spPr bwMode="auto">
          <a:xfrm>
            <a:off x="0" y="1295400"/>
            <a:ext cx="9906000" cy="579438"/>
          </a:xfrm>
          <a:prstGeom prst="rect">
            <a:avLst/>
          </a:prstGeom>
          <a:noFill/>
          <a:ln w="9525">
            <a:noFill/>
            <a:miter lim="800000"/>
            <a:headEnd/>
            <a:tailEnd/>
          </a:ln>
          <a:effectLst/>
        </p:spPr>
        <p:txBody>
          <a:bodyPr>
            <a:spAutoFit/>
          </a:bodyPr>
          <a:lstStyle/>
          <a:p>
            <a:pPr marL="1601788" indent="-1601788" algn="ctr">
              <a:lnSpc>
                <a:spcPct val="80000"/>
              </a:lnSpc>
              <a:buFont typeface="Wingdings" pitchFamily="2" charset="2"/>
              <a:buNone/>
            </a:pPr>
            <a:r>
              <a:rPr lang="en-US" altLang="zh-CN" sz="4000" b="1">
                <a:solidFill>
                  <a:schemeClr val="accent1"/>
                </a:solidFill>
                <a:latin typeface="Candara" pitchFamily="34" charset="0"/>
                <a:ea typeface="SimSun" pitchFamily="2" charset="-122"/>
              </a:rPr>
              <a:t>Handeln</a:t>
            </a:r>
          </a:p>
        </p:txBody>
      </p:sp>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err="1" smtClean="0">
                <a:solidFill>
                  <a:schemeClr val="bg2">
                    <a:lumMod val="10000"/>
                  </a:schemeClr>
                </a:solidFill>
                <a:effectLst>
                  <a:outerShdw blurRad="38100" dist="38100" dir="2700000" algn="tl">
                    <a:srgbClr val="000000">
                      <a:alpha val="43137"/>
                    </a:srgbClr>
                  </a:outerShdw>
                </a:effectLst>
                <a:ea typeface="+mj-lt"/>
                <a:cs typeface="+mj-lt"/>
              </a:rPr>
              <a:t>Lösung</a:t>
            </a:r>
            <a:r>
              <a:rPr lang="en-GB" sz="3600" b="1" dirty="0" smtClean="0">
                <a:solidFill>
                  <a:schemeClr val="bg2">
                    <a:lumMod val="10000"/>
                  </a:schemeClr>
                </a:solidFill>
                <a:effectLst>
                  <a:outerShdw blurRad="38100" dist="38100" dir="2700000" algn="tl">
                    <a:srgbClr val="000000">
                      <a:alpha val="43137"/>
                    </a:srgbClr>
                  </a:outerShdw>
                </a:effectLst>
                <a:ea typeface="+mj-lt"/>
                <a:cs typeface="+mj-lt"/>
              </a:rPr>
              <a:t> von </a:t>
            </a:r>
            <a:r>
              <a:rPr lang="en-GB" sz="3600" b="1" dirty="0" err="1" smtClean="0">
                <a:solidFill>
                  <a:schemeClr val="bg2">
                    <a:lumMod val="10000"/>
                  </a:schemeClr>
                </a:solidFill>
                <a:effectLst>
                  <a:outerShdw blurRad="38100" dist="38100" dir="2700000" algn="tl">
                    <a:srgbClr val="000000">
                      <a:alpha val="43137"/>
                    </a:srgbClr>
                  </a:outerShdw>
                </a:effectLst>
                <a:ea typeface="+mj-lt"/>
                <a:cs typeface="+mj-lt"/>
              </a:rPr>
              <a:t>Konflikte</a:t>
            </a:r>
            <a:r>
              <a:rPr lang="en-GB" sz="3600" b="1" dirty="0" smtClean="0">
                <a:solidFill>
                  <a:schemeClr val="bg2">
                    <a:lumMod val="10000"/>
                  </a:schemeClr>
                </a:solidFill>
                <a:effectLst>
                  <a:outerShdw blurRad="38100" dist="38100" dir="2700000" algn="tl">
                    <a:srgbClr val="000000">
                      <a:alpha val="43137"/>
                    </a:srgbClr>
                  </a:outerShdw>
                </a:effectLst>
                <a:ea typeface="+mj-lt"/>
                <a:cs typeface="+mj-lt"/>
              </a:rPr>
              <a:t> in </a:t>
            </a:r>
            <a:r>
              <a:rPr lang="en-GB" sz="3600" b="1" dirty="0" err="1" smtClean="0">
                <a:solidFill>
                  <a:schemeClr val="bg2">
                    <a:lumMod val="10000"/>
                  </a:schemeClr>
                </a:solidFill>
                <a:effectLst>
                  <a:outerShdw blurRad="38100" dist="38100" dir="2700000" algn="tl">
                    <a:srgbClr val="000000">
                      <a:alpha val="43137"/>
                    </a:srgbClr>
                  </a:outerShdw>
                </a:effectLst>
                <a:ea typeface="+mj-lt"/>
                <a:cs typeface="+mj-lt"/>
              </a:rPr>
              <a:t>der</a:t>
            </a:r>
            <a:r>
              <a:rPr lang="en-GB" sz="3600" b="1" dirty="0" smtClean="0">
                <a:solidFill>
                  <a:schemeClr val="bg2">
                    <a:lumMod val="10000"/>
                  </a:schemeClr>
                </a:solidFill>
                <a:effectLst>
                  <a:outerShdw blurRad="38100" dist="38100" dir="2700000" algn="tl">
                    <a:srgbClr val="000000">
                      <a:alpha val="43137"/>
                    </a:srgbClr>
                  </a:outerShdw>
                </a:effectLs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ea typeface="+mj-lt"/>
                <a:cs typeface="+mj-lt"/>
              </a:rPr>
              <a:t>Ehe</a:t>
            </a:r>
            <a:endParaRPr lang="en-GB" sz="3600" b="1" dirty="0">
              <a:solidFill>
                <a:schemeClr val="bg2">
                  <a:lumMod val="10000"/>
                </a:schemeClr>
              </a:solidFill>
              <a:effectLst>
                <a:outerShdw blurRad="38100" dist="38100" dir="2700000" algn="tl">
                  <a:srgbClr val="000000">
                    <a:alpha val="43137"/>
                  </a:srgbClr>
                </a:outerShdw>
              </a:effectLs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9764">
                                            <p:txEl>
                                              <p:pRg st="0" end="0"/>
                                            </p:txEl>
                                          </p:spTgt>
                                        </p:tgtEl>
                                        <p:attrNameLst>
                                          <p:attrName>style.visibility</p:attrName>
                                        </p:attrNameLst>
                                      </p:cBhvr>
                                      <p:to>
                                        <p:strVal val="visible"/>
                                      </p:to>
                                    </p:set>
                                    <p:anim calcmode="lin" valueType="num">
                                      <p:cBhvr additive="base">
                                        <p:cTn id="7" dur="500" fill="hold"/>
                                        <p:tgtEl>
                                          <p:spTgt spid="6297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97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9764">
                                            <p:txEl>
                                              <p:pRg st="1" end="1"/>
                                            </p:txEl>
                                          </p:spTgt>
                                        </p:tgtEl>
                                        <p:attrNameLst>
                                          <p:attrName>style.visibility</p:attrName>
                                        </p:attrNameLst>
                                      </p:cBhvr>
                                      <p:to>
                                        <p:strVal val="visible"/>
                                      </p:to>
                                    </p:set>
                                    <p:anim calcmode="lin" valueType="num">
                                      <p:cBhvr additive="base">
                                        <p:cTn id="13" dur="500" fill="hold"/>
                                        <p:tgtEl>
                                          <p:spTgt spid="6297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97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9764">
                                            <p:txEl>
                                              <p:pRg st="2" end="2"/>
                                            </p:txEl>
                                          </p:spTgt>
                                        </p:tgtEl>
                                        <p:attrNameLst>
                                          <p:attrName>style.visibility</p:attrName>
                                        </p:attrNameLst>
                                      </p:cBhvr>
                                      <p:to>
                                        <p:strVal val="visible"/>
                                      </p:to>
                                    </p:set>
                                    <p:anim calcmode="lin" valueType="num">
                                      <p:cBhvr additive="base">
                                        <p:cTn id="19" dur="500" fill="hold"/>
                                        <p:tgtEl>
                                          <p:spTgt spid="6297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97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Box 5"/>
          <p:cNvSpPr txBox="1">
            <a:spLocks noChangeArrowheads="1"/>
          </p:cNvSpPr>
          <p:nvPr/>
        </p:nvSpPr>
        <p:spPr bwMode="auto">
          <a:xfrm>
            <a:off x="0" y="1295400"/>
            <a:ext cx="9906000" cy="531813"/>
          </a:xfrm>
          <a:prstGeom prst="rect">
            <a:avLst/>
          </a:prstGeom>
          <a:noFill/>
          <a:ln w="9525">
            <a:noFill/>
            <a:miter lim="800000"/>
            <a:headEnd/>
            <a:tailEnd/>
          </a:ln>
        </p:spPr>
        <p:txBody>
          <a:bodyPr>
            <a:spAutoFit/>
          </a:bodyPr>
          <a:lstStyle/>
          <a:p>
            <a:pPr marL="1601788" indent="-1601788" algn="ctr">
              <a:lnSpc>
                <a:spcPct val="80000"/>
              </a:lnSpc>
              <a:buFont typeface="Wingdings" pitchFamily="2" charset="2"/>
              <a:buNone/>
            </a:pPr>
            <a:r>
              <a:rPr lang="en-US" altLang="zh-CN" sz="3600" b="1">
                <a:solidFill>
                  <a:schemeClr val="accent1"/>
                </a:solidFill>
                <a:effectLst>
                  <a:outerShdw blurRad="38100" dist="38100" dir="2700000" algn="tl">
                    <a:srgbClr val="C0C0C0"/>
                  </a:outerShdw>
                </a:effectLst>
                <a:latin typeface="Candara" pitchFamily="34" charset="0"/>
                <a:ea typeface="SimSun" pitchFamily="2" charset="-122"/>
              </a:rPr>
              <a:t>Versöhnung und Neuanfang </a:t>
            </a:r>
          </a:p>
        </p:txBody>
      </p:sp>
      <p:pic>
        <p:nvPicPr>
          <p:cNvPr id="7" name="Picture 2" descr="mandelaanddeklerk"/>
          <p:cNvPicPr>
            <a:picLocks noChangeAspect="1" noChangeArrowheads="1"/>
          </p:cNvPicPr>
          <p:nvPr/>
        </p:nvPicPr>
        <p:blipFill>
          <a:blip r:embed="rId3" cstate="print"/>
          <a:srcRect l="11044"/>
          <a:stretch>
            <a:fillRect/>
          </a:stretch>
        </p:blipFill>
        <p:spPr bwMode="auto">
          <a:xfrm>
            <a:off x="5562600" y="2425700"/>
            <a:ext cx="3810000" cy="2679700"/>
          </a:xfrm>
          <a:prstGeom prst="rect">
            <a:avLst/>
          </a:prstGeom>
          <a:ln>
            <a:solidFill>
              <a:schemeClr val="bg1"/>
            </a:solidFill>
          </a:ln>
          <a:effectLst>
            <a:outerShdw blurRad="190500" algn="tl" rotWithShape="0">
              <a:srgbClr val="000000">
                <a:alpha val="70000"/>
              </a:srgbClr>
            </a:outerShdw>
          </a:effectLst>
        </p:spPr>
      </p:pic>
      <p:sp>
        <p:nvSpPr>
          <p:cNvPr id="8" name="Rectangle 4"/>
          <p:cNvSpPr txBox="1">
            <a:spLocks noChangeArrowheads="1"/>
          </p:cNvSpPr>
          <p:nvPr/>
        </p:nvSpPr>
        <p:spPr bwMode="auto">
          <a:xfrm>
            <a:off x="381000" y="1981200"/>
            <a:ext cx="5149850" cy="4038600"/>
          </a:xfrm>
          <a:prstGeom prst="rect">
            <a:avLst/>
          </a:prstGeom>
          <a:noFill/>
          <a:ln w="9525">
            <a:noFill/>
            <a:miter lim="800000"/>
            <a:headEnd/>
            <a:tailEnd/>
          </a:ln>
          <a:effectLst/>
        </p:spPr>
        <p:txBody>
          <a:bodyPr/>
          <a:lstStyle/>
          <a:p>
            <a:pPr marL="538163" indent="-538163">
              <a:spcBef>
                <a:spcPts val="600"/>
              </a:spcBef>
              <a:buClr>
                <a:schemeClr val="accent1"/>
              </a:buClr>
              <a:buSzPct val="100000"/>
              <a:buFont typeface="Wingdings" pitchFamily="2" charset="2"/>
              <a:buChar char="v"/>
            </a:pPr>
            <a:r>
              <a:rPr lang="en-US" altLang="zh-CN" sz="3000" b="1">
                <a:latin typeface="Candara" pitchFamily="34" charset="0"/>
                <a:ea typeface="Gulim" pitchFamily="34" charset="-127"/>
              </a:rPr>
              <a:t>Den Drang aufgeben immer Vergeltung zu üben.</a:t>
            </a:r>
          </a:p>
          <a:p>
            <a:pPr marL="538163" indent="-538163">
              <a:spcBef>
                <a:spcPts val="600"/>
              </a:spcBef>
              <a:buClr>
                <a:schemeClr val="accent1"/>
              </a:buClr>
              <a:buSzPct val="100000"/>
              <a:buFont typeface="Wingdings" pitchFamily="2" charset="2"/>
              <a:buChar char="v"/>
            </a:pPr>
            <a:r>
              <a:rPr lang="en-US" altLang="zh-CN" sz="3000" b="1">
                <a:latin typeface="Candara" pitchFamily="34" charset="0"/>
                <a:ea typeface="Gulim" pitchFamily="34" charset="-127"/>
              </a:rPr>
              <a:t>Vergeben und Vergebung annehmen. </a:t>
            </a:r>
          </a:p>
          <a:p>
            <a:pPr marL="538163" lvl="1" indent="-538163">
              <a:spcBef>
                <a:spcPts val="600"/>
              </a:spcBef>
              <a:buClr>
                <a:schemeClr val="accent1"/>
              </a:buClr>
              <a:buSzPct val="100000"/>
              <a:buFont typeface="Wingdings" pitchFamily="2" charset="2"/>
              <a:buChar char="v"/>
            </a:pPr>
            <a:r>
              <a:rPr lang="en-US" altLang="zh-CN" sz="3000" b="1">
                <a:latin typeface="Candara" pitchFamily="34" charset="0"/>
                <a:ea typeface="Gulim" pitchFamily="34" charset="-127"/>
              </a:rPr>
              <a:t>Beschließen sich selbst zu ändern; erkennen, dass dies der einzige Weg ist dem anderen zu helfen sich ebenfalls zu ändern. </a:t>
            </a:r>
          </a:p>
        </p:txBody>
      </p:sp>
      <p:sp>
        <p:nvSpPr>
          <p:cNvPr id="1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err="1" smtClean="0">
                <a:solidFill>
                  <a:schemeClr val="bg2">
                    <a:lumMod val="10000"/>
                  </a:schemeClr>
                </a:solidFill>
                <a:effectLst>
                  <a:outerShdw blurRad="38100" dist="38100" dir="2700000" algn="tl">
                    <a:srgbClr val="000000">
                      <a:alpha val="43137"/>
                    </a:srgbClr>
                  </a:outerShdw>
                </a:effectLst>
                <a:ea typeface="+mj-lt"/>
                <a:cs typeface="+mj-lt"/>
              </a:rPr>
              <a:t>Lösung</a:t>
            </a:r>
            <a:r>
              <a:rPr lang="en-GB" sz="3600" b="1" dirty="0" smtClean="0">
                <a:solidFill>
                  <a:schemeClr val="bg2">
                    <a:lumMod val="10000"/>
                  </a:schemeClr>
                </a:solidFill>
                <a:effectLst>
                  <a:outerShdw blurRad="38100" dist="38100" dir="2700000" algn="tl">
                    <a:srgbClr val="000000">
                      <a:alpha val="43137"/>
                    </a:srgbClr>
                  </a:outerShdw>
                </a:effectLst>
                <a:ea typeface="+mj-lt"/>
                <a:cs typeface="+mj-lt"/>
              </a:rPr>
              <a:t> von </a:t>
            </a:r>
            <a:r>
              <a:rPr lang="en-GB" sz="3600" b="1" dirty="0" err="1" smtClean="0">
                <a:solidFill>
                  <a:schemeClr val="bg2">
                    <a:lumMod val="10000"/>
                  </a:schemeClr>
                </a:solidFill>
                <a:effectLst>
                  <a:outerShdw blurRad="38100" dist="38100" dir="2700000" algn="tl">
                    <a:srgbClr val="000000">
                      <a:alpha val="43137"/>
                    </a:srgbClr>
                  </a:outerShdw>
                </a:effectLst>
                <a:ea typeface="+mj-lt"/>
                <a:cs typeface="+mj-lt"/>
              </a:rPr>
              <a:t>Konflikte</a:t>
            </a:r>
            <a:r>
              <a:rPr lang="en-GB" sz="3600" b="1" dirty="0" smtClean="0">
                <a:solidFill>
                  <a:schemeClr val="bg2">
                    <a:lumMod val="10000"/>
                  </a:schemeClr>
                </a:solidFill>
                <a:effectLst>
                  <a:outerShdw blurRad="38100" dist="38100" dir="2700000" algn="tl">
                    <a:srgbClr val="000000">
                      <a:alpha val="43137"/>
                    </a:srgbClr>
                  </a:outerShdw>
                </a:effectLst>
                <a:ea typeface="+mj-lt"/>
                <a:cs typeface="+mj-lt"/>
              </a:rPr>
              <a:t> in </a:t>
            </a:r>
            <a:r>
              <a:rPr lang="en-GB" sz="3600" b="1" dirty="0" err="1" smtClean="0">
                <a:solidFill>
                  <a:schemeClr val="bg2">
                    <a:lumMod val="10000"/>
                  </a:schemeClr>
                </a:solidFill>
                <a:effectLst>
                  <a:outerShdw blurRad="38100" dist="38100" dir="2700000" algn="tl">
                    <a:srgbClr val="000000">
                      <a:alpha val="43137"/>
                    </a:srgbClr>
                  </a:outerShdw>
                </a:effectLst>
                <a:ea typeface="+mj-lt"/>
                <a:cs typeface="+mj-lt"/>
              </a:rPr>
              <a:t>der</a:t>
            </a:r>
            <a:r>
              <a:rPr lang="en-GB" sz="3600" b="1" dirty="0" smtClean="0">
                <a:solidFill>
                  <a:schemeClr val="bg2">
                    <a:lumMod val="10000"/>
                  </a:schemeClr>
                </a:solidFill>
                <a:effectLst>
                  <a:outerShdw blurRad="38100" dist="38100" dir="2700000" algn="tl">
                    <a:srgbClr val="000000">
                      <a:alpha val="43137"/>
                    </a:srgbClr>
                  </a:outerShdw>
                </a:effectLs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ea typeface="+mj-lt"/>
                <a:cs typeface="+mj-lt"/>
              </a:rPr>
              <a:t>Ehe</a:t>
            </a:r>
            <a:endParaRPr lang="en-GB" sz="3600" b="1" dirty="0">
              <a:solidFill>
                <a:schemeClr val="bg2">
                  <a:lumMod val="10000"/>
                </a:schemeClr>
              </a:solidFill>
              <a:effectLst>
                <a:outerShdw blurRad="38100" dist="38100" dir="2700000" algn="tl">
                  <a:srgbClr val="000000">
                    <a:alpha val="43137"/>
                  </a:srgbClr>
                </a:outerShdw>
              </a:effectLs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a:effectLst>
            <a:outerShdw blurRad="50800" dist="38100" dir="2700000" algn="tl" rotWithShape="0">
              <a:prstClr val="black">
                <a:alpha val="40000"/>
              </a:prstClr>
            </a:outerShdw>
          </a:effectLst>
        </p:spPr>
        <p:txBody>
          <a:bodyPr>
            <a:scene3d>
              <a:camera prst="orthographicFront"/>
              <a:lightRig rig="soft" dir="t">
                <a:rot lat="0" lon="0" rev="2100000"/>
              </a:lightRig>
            </a:scene3d>
          </a:bodyPr>
          <a:lstStyle/>
          <a:p>
            <a:pPr eaLnBrk="1" fontAlgn="auto" hangingPunct="1">
              <a:spcBef>
                <a:spcPts val="0"/>
              </a:spcBef>
              <a:spcAft>
                <a:spcPts val="0"/>
              </a:spcAft>
              <a:defRPr/>
            </a:pPr>
            <a:r>
              <a:rPr lang="en-GB" dirty="0" smtClean="0">
                <a:solidFill>
                  <a:schemeClr val="bg2">
                    <a:lumMod val="10000"/>
                  </a:schemeClr>
                </a:solidFill>
                <a:effectLst/>
              </a:rPr>
              <a:t>Die </a:t>
            </a:r>
            <a:r>
              <a:rPr lang="en-GB" dirty="0" err="1" smtClean="0">
                <a:solidFill>
                  <a:schemeClr val="bg2">
                    <a:lumMod val="10000"/>
                  </a:schemeClr>
                </a:solidFill>
                <a:effectLst/>
              </a:rPr>
              <a:t>Weltfriedenssegnung</a:t>
            </a:r>
            <a:r>
              <a:rPr lang="en-GB" dirty="0" smtClean="0">
                <a:solidFill>
                  <a:schemeClr val="bg2">
                    <a:lumMod val="10000"/>
                  </a:schemeClr>
                </a:solidFill>
                <a:effectLst/>
              </a:rPr>
              <a:t/>
            </a:r>
            <a:br>
              <a:rPr lang="en-GB" dirty="0" smtClean="0">
                <a:solidFill>
                  <a:schemeClr val="bg2">
                    <a:lumMod val="10000"/>
                  </a:schemeClr>
                </a:solidFill>
                <a:effectLst/>
              </a:rPr>
            </a:br>
            <a:r>
              <a:rPr lang="en-GB" dirty="0" err="1" smtClean="0">
                <a:solidFill>
                  <a:schemeClr val="bg2">
                    <a:lumMod val="10000"/>
                  </a:schemeClr>
                </a:solidFill>
                <a:effectLst/>
              </a:rPr>
              <a:t>Präsentation</a:t>
            </a:r>
            <a:r>
              <a:rPr lang="en-GB" dirty="0" smtClean="0">
                <a:solidFill>
                  <a:schemeClr val="bg2">
                    <a:lumMod val="10000"/>
                  </a:schemeClr>
                </a:solidFill>
                <a:effectLst/>
              </a:rPr>
              <a:t> </a:t>
            </a:r>
            <a:r>
              <a:rPr lang="en-GB" dirty="0">
                <a:solidFill>
                  <a:schemeClr val="bg2">
                    <a:lumMod val="10000"/>
                  </a:schemeClr>
                </a:solidFill>
                <a:effectLst/>
              </a:rPr>
              <a:t>5 </a:t>
            </a:r>
          </a:p>
        </p:txBody>
      </p:sp>
      <p:sp>
        <p:nvSpPr>
          <p:cNvPr id="39939" name="Subtitle 5"/>
          <p:cNvSpPr>
            <a:spLocks noGrp="1"/>
          </p:cNvSpPr>
          <p:nvPr>
            <p:ph type="subTitle" idx="1"/>
          </p:nvPr>
        </p:nvSpPr>
        <p:spPr>
          <a:xfrm>
            <a:off x="0" y="3900488"/>
            <a:ext cx="9906000" cy="1966912"/>
          </a:xfrm>
        </p:spPr>
        <p:txBody>
          <a:bodyPr/>
          <a:lstStyle/>
          <a:p>
            <a:pPr eaLnBrk="1" hangingPunct="1">
              <a:spcBef>
                <a:spcPct val="0"/>
              </a:spcBef>
            </a:pPr>
            <a:r>
              <a:rPr lang="en-GB" sz="4400" dirty="0" smtClean="0">
                <a:solidFill>
                  <a:srgbClr val="57450F"/>
                </a:solidFill>
              </a:rPr>
              <a:t>Die </a:t>
            </a:r>
            <a:r>
              <a:rPr lang="en-GB" sz="4400" dirty="0" err="1" smtClean="0">
                <a:solidFill>
                  <a:srgbClr val="57450F"/>
                </a:solidFill>
              </a:rPr>
              <a:t>Weltfriedenssegnung</a:t>
            </a:r>
            <a:endParaRPr lang="en-GB" sz="4400" dirty="0" smtClean="0">
              <a:solidFill>
                <a:srgbClr val="57450F"/>
              </a:solidFill>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Peace_Festival2007_01 0928.jpg"/>
          <p:cNvPicPr>
            <a:picLocks noChangeAspect="1"/>
          </p:cNvPicPr>
          <p:nvPr/>
        </p:nvPicPr>
        <p:blipFill>
          <a:blip r:embed="rId3" cstate="print"/>
          <a:srcRect/>
          <a:stretch>
            <a:fillRect/>
          </a:stretch>
        </p:blipFill>
        <p:spPr bwMode="auto">
          <a:xfrm>
            <a:off x="5257800" y="1371600"/>
            <a:ext cx="4249738" cy="3924300"/>
          </a:xfrm>
          <a:prstGeom prst="rect">
            <a:avLst/>
          </a:prstGeom>
          <a:ln>
            <a:solidFill>
              <a:schemeClr val="bg1"/>
            </a:solidFill>
          </a:ln>
          <a:effectLst>
            <a:outerShdw blurRad="190500" algn="tl" rotWithShape="0">
              <a:srgbClr val="000000">
                <a:alpha val="70000"/>
              </a:srgbClr>
            </a:outerShdw>
          </a:effectLst>
        </p:spPr>
      </p:pic>
      <p:pic>
        <p:nvPicPr>
          <p:cNvPr id="28675" name="Picture 7" descr="blessing large.jpg"/>
          <p:cNvPicPr>
            <a:picLocks noChangeAspect="1"/>
          </p:cNvPicPr>
          <p:nvPr/>
        </p:nvPicPr>
        <p:blipFill>
          <a:blip r:embed="rId4" cstate="print"/>
          <a:srcRect/>
          <a:stretch>
            <a:fillRect/>
          </a:stretch>
        </p:blipFill>
        <p:spPr bwMode="auto">
          <a:xfrm>
            <a:off x="457200" y="1371600"/>
            <a:ext cx="4738688" cy="3887788"/>
          </a:xfrm>
          <a:prstGeom prst="rect">
            <a:avLst/>
          </a:prstGeom>
          <a:ln>
            <a:solidFill>
              <a:schemeClr val="bg1"/>
            </a:solidFill>
          </a:ln>
          <a:effectLst>
            <a:outerShdw blurRad="190500" algn="tl" rotWithShape="0">
              <a:srgbClr val="000000">
                <a:alpha val="70000"/>
              </a:srgbClr>
            </a:outerShdw>
          </a:effectLst>
        </p:spPr>
      </p:pic>
      <p:sp>
        <p:nvSpPr>
          <p:cNvPr id="26629" name="TextBox 6"/>
          <p:cNvSpPr txBox="1">
            <a:spLocks noChangeArrowheads="1"/>
          </p:cNvSpPr>
          <p:nvPr/>
        </p:nvSpPr>
        <p:spPr bwMode="auto">
          <a:xfrm>
            <a:off x="0" y="5494338"/>
            <a:ext cx="9906000" cy="1200329"/>
          </a:xfrm>
          <a:prstGeom prst="rect">
            <a:avLst/>
          </a:prstGeom>
          <a:noFill/>
          <a:ln w="9525">
            <a:noFill/>
            <a:miter lim="800000"/>
            <a:headEnd/>
            <a:tailEnd/>
          </a:ln>
        </p:spPr>
        <p:txBody>
          <a:bodyPr>
            <a:spAutoFit/>
          </a:bodyPr>
          <a:lstStyle/>
          <a:p>
            <a:pPr algn="ctr">
              <a:defRPr/>
            </a:pPr>
            <a:r>
              <a:rPr lang="en-US" sz="2400" b="1" dirty="0" smtClean="0">
                <a:latin typeface="+mj-lt"/>
                <a:cs typeface="+mn-cs"/>
              </a:rPr>
              <a:t>Die </a:t>
            </a:r>
            <a:r>
              <a:rPr lang="en-US" sz="2400" b="1" dirty="0" err="1" smtClean="0">
                <a:latin typeface="+mj-lt"/>
                <a:cs typeface="+mn-cs"/>
              </a:rPr>
              <a:t>Segnung</a:t>
            </a:r>
            <a:r>
              <a:rPr lang="en-US" sz="2400" b="1" dirty="0" smtClean="0">
                <a:latin typeface="+mj-lt"/>
                <a:cs typeface="+mn-cs"/>
              </a:rPr>
              <a:t> </a:t>
            </a:r>
            <a:r>
              <a:rPr lang="en-US" sz="2400" b="1" dirty="0" err="1" smtClean="0">
                <a:latin typeface="+mj-lt"/>
                <a:cs typeface="+mn-cs"/>
              </a:rPr>
              <a:t>stärkt</a:t>
            </a:r>
            <a:r>
              <a:rPr lang="en-US" sz="2400" b="1" dirty="0" smtClean="0">
                <a:latin typeface="+mj-lt"/>
                <a:cs typeface="+mn-cs"/>
              </a:rPr>
              <a:t> </a:t>
            </a:r>
            <a:r>
              <a:rPr lang="en-US" sz="2400" b="1" dirty="0" err="1" smtClean="0">
                <a:latin typeface="+mj-lt"/>
                <a:cs typeface="+mn-cs"/>
              </a:rPr>
              <a:t>Ehe</a:t>
            </a:r>
            <a:r>
              <a:rPr lang="en-US" sz="2400" b="1" dirty="0" smtClean="0">
                <a:latin typeface="+mj-lt"/>
                <a:cs typeface="+mn-cs"/>
              </a:rPr>
              <a:t> und </a:t>
            </a:r>
            <a:r>
              <a:rPr lang="en-US" sz="2400" b="1" dirty="0" err="1" smtClean="0">
                <a:latin typeface="+mj-lt"/>
                <a:cs typeface="+mn-cs"/>
              </a:rPr>
              <a:t>Familie</a:t>
            </a:r>
            <a:r>
              <a:rPr lang="en-US" sz="2400" b="1" dirty="0" smtClean="0">
                <a:latin typeface="+mj-lt"/>
                <a:cs typeface="+mn-cs"/>
              </a:rPr>
              <a:t>, und </a:t>
            </a:r>
            <a:r>
              <a:rPr lang="en-US" sz="2400" b="1" dirty="0" err="1" smtClean="0">
                <a:latin typeface="+mj-lt"/>
                <a:cs typeface="+mn-cs"/>
              </a:rPr>
              <a:t>bringt</a:t>
            </a:r>
            <a:r>
              <a:rPr lang="en-US" sz="2400" b="1" dirty="0" smtClean="0">
                <a:latin typeface="+mj-lt"/>
                <a:cs typeface="+mn-cs"/>
              </a:rPr>
              <a:t> </a:t>
            </a:r>
            <a:r>
              <a:rPr lang="en-US" sz="2400" b="1" dirty="0" err="1" smtClean="0">
                <a:latin typeface="+mj-lt"/>
                <a:cs typeface="+mn-cs"/>
              </a:rPr>
              <a:t>Familien</a:t>
            </a:r>
            <a:endParaRPr lang="en-US" sz="2400" b="1" dirty="0">
              <a:latin typeface="+mj-lt"/>
              <a:cs typeface="+mn-cs"/>
            </a:endParaRPr>
          </a:p>
          <a:p>
            <a:pPr algn="ctr">
              <a:defRPr/>
            </a:pPr>
            <a:r>
              <a:rPr lang="en-US" sz="2400" b="1" dirty="0" err="1" smtClean="0">
                <a:latin typeface="+mj-lt"/>
                <a:cs typeface="+mn-cs"/>
              </a:rPr>
              <a:t>als</a:t>
            </a:r>
            <a:r>
              <a:rPr lang="en-US" sz="2400" b="1" dirty="0" smtClean="0">
                <a:latin typeface="+mj-lt"/>
                <a:cs typeface="+mn-cs"/>
              </a:rPr>
              <a:t> “</a:t>
            </a:r>
            <a:r>
              <a:rPr lang="en-US" sz="2400" b="1" dirty="0" err="1" smtClean="0">
                <a:latin typeface="+mj-lt"/>
                <a:cs typeface="+mn-cs"/>
              </a:rPr>
              <a:t>Eine</a:t>
            </a:r>
            <a:r>
              <a:rPr lang="en-US" sz="2400" b="1" dirty="0" smtClean="0">
                <a:latin typeface="+mj-lt"/>
                <a:cs typeface="+mn-cs"/>
              </a:rPr>
              <a:t> </a:t>
            </a:r>
            <a:r>
              <a:rPr lang="en-US" sz="2400" b="1" dirty="0" err="1" smtClean="0">
                <a:latin typeface="+mj-lt"/>
                <a:cs typeface="+mn-cs"/>
              </a:rPr>
              <a:t>Weltfamilie</a:t>
            </a:r>
            <a:r>
              <a:rPr lang="en-US" sz="2400" b="1" dirty="0" smtClean="0">
                <a:latin typeface="+mj-lt"/>
                <a:cs typeface="+mn-cs"/>
              </a:rPr>
              <a:t>” </a:t>
            </a:r>
            <a:r>
              <a:rPr lang="en-US" sz="2400" b="1" dirty="0" err="1" smtClean="0">
                <a:latin typeface="+mj-lt"/>
                <a:cs typeface="+mn-cs"/>
              </a:rPr>
              <a:t>zusammen</a:t>
            </a:r>
            <a:r>
              <a:rPr lang="en-US" sz="2400" b="1" dirty="0" smtClean="0">
                <a:latin typeface="+mj-lt"/>
                <a:cs typeface="+mn-cs"/>
              </a:rPr>
              <a:t>, </a:t>
            </a:r>
            <a:br>
              <a:rPr lang="en-US" sz="2400" b="1" dirty="0" smtClean="0">
                <a:latin typeface="+mj-lt"/>
                <a:cs typeface="+mn-cs"/>
              </a:rPr>
            </a:br>
            <a:r>
              <a:rPr lang="en-US" sz="2400" b="1" dirty="0" err="1" smtClean="0">
                <a:latin typeface="+mj-lt"/>
                <a:cs typeface="+mn-cs"/>
              </a:rPr>
              <a:t>über</a:t>
            </a:r>
            <a:r>
              <a:rPr lang="en-US" sz="2400" b="1" dirty="0" smtClean="0">
                <a:latin typeface="+mj-lt"/>
                <a:cs typeface="+mn-cs"/>
              </a:rPr>
              <a:t> </a:t>
            </a:r>
            <a:r>
              <a:rPr lang="en-US" sz="2400" b="1" dirty="0" err="1" smtClean="0">
                <a:latin typeface="+mj-lt"/>
                <a:cs typeface="+mn-cs"/>
              </a:rPr>
              <a:t>Rassen</a:t>
            </a:r>
            <a:r>
              <a:rPr lang="en-US" sz="2400" b="1" dirty="0" smtClean="0">
                <a:latin typeface="+mj-lt"/>
                <a:cs typeface="+mn-cs"/>
              </a:rPr>
              <a:t>- und </a:t>
            </a:r>
            <a:r>
              <a:rPr lang="en-US" sz="2400" b="1" dirty="0" err="1" smtClean="0">
                <a:latin typeface="+mj-lt"/>
                <a:cs typeface="+mn-cs"/>
              </a:rPr>
              <a:t>Religionsunterschiede</a:t>
            </a:r>
            <a:r>
              <a:rPr lang="en-US" sz="2400" b="1" dirty="0" smtClean="0">
                <a:latin typeface="+mj-lt"/>
                <a:cs typeface="+mn-cs"/>
              </a:rPr>
              <a:t> </a:t>
            </a:r>
            <a:r>
              <a:rPr lang="en-US" sz="2400" b="1" dirty="0" err="1" smtClean="0">
                <a:latin typeface="+mj-lt"/>
                <a:cs typeface="+mn-cs"/>
              </a:rPr>
              <a:t>hinaus</a:t>
            </a:r>
            <a:r>
              <a:rPr lang="en-US" sz="2400" b="1" dirty="0" smtClean="0">
                <a:latin typeface="+mj-lt"/>
                <a:cs typeface="+mn-cs"/>
              </a:rPr>
              <a:t>.</a:t>
            </a:r>
            <a:endParaRPr lang="en-US" sz="2400" b="1" dirty="0">
              <a:latin typeface="+mj-lt"/>
              <a:cs typeface="+mn-cs"/>
            </a:endParaRPr>
          </a:p>
        </p:txBody>
      </p:sp>
      <p:sp>
        <p:nvSpPr>
          <p:cNvPr id="8" name="Rectangle 22"/>
          <p:cNvSpPr txBox="1">
            <a:spLocks noChangeArrowheads="1"/>
          </p:cNvSpPr>
          <p:nvPr/>
        </p:nvSpPr>
        <p:spPr>
          <a:xfrm>
            <a:off x="0" y="0"/>
            <a:ext cx="9906000" cy="828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Weltfriedenssegnung</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838200" y="381000"/>
            <a:ext cx="4191000" cy="237097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tIns="252000" bIns="252000">
            <a:spAutoFit/>
          </a:bodyPr>
          <a:lstStyle/>
          <a:p>
            <a:pPr algn="ctr" eaLnBrk="0" hangingPunct="0"/>
            <a:r>
              <a:rPr kumimoji="1" lang="en-US" altLang="ko-KR" sz="3300" b="1" dirty="0" smtClean="0">
                <a:solidFill>
                  <a:schemeClr val="bg1"/>
                </a:solidFill>
                <a:latin typeface="Candara" pitchFamily="34" charset="0"/>
                <a:ea typeface="Gulim" pitchFamily="34" charset="-127"/>
              </a:rPr>
              <a:t>Die </a:t>
            </a:r>
            <a:r>
              <a:rPr kumimoji="1" lang="en-US" altLang="ko-KR" sz="3300" b="1" dirty="0" err="1" smtClean="0">
                <a:solidFill>
                  <a:schemeClr val="bg1"/>
                </a:solidFill>
                <a:latin typeface="Candara" pitchFamily="34" charset="0"/>
                <a:ea typeface="Gulim" pitchFamily="34" charset="-127"/>
              </a:rPr>
              <a:t>Bedeutung</a:t>
            </a:r>
            <a:r>
              <a:rPr kumimoji="1" lang="en-US" altLang="ko-KR" sz="3300" b="1" dirty="0" smtClean="0">
                <a:solidFill>
                  <a:schemeClr val="bg1"/>
                </a:solidFill>
                <a:latin typeface="Candara" pitchFamily="34" charset="0"/>
                <a:ea typeface="Gulim" pitchFamily="34" charset="-127"/>
              </a:rPr>
              <a:t> </a:t>
            </a:r>
            <a:r>
              <a:rPr kumimoji="1" lang="en-US" altLang="ko-KR" sz="3300" b="1" dirty="0" err="1" smtClean="0">
                <a:solidFill>
                  <a:schemeClr val="bg1"/>
                </a:solidFill>
                <a:latin typeface="Candara" pitchFamily="34" charset="0"/>
                <a:ea typeface="Gulim" pitchFamily="34" charset="-127"/>
              </a:rPr>
              <a:t>der</a:t>
            </a:r>
            <a:endParaRPr kumimoji="1" lang="en-US" altLang="ko-KR" sz="3300" b="1" dirty="0">
              <a:solidFill>
                <a:schemeClr val="bg1"/>
              </a:solidFill>
              <a:latin typeface="Candara" pitchFamily="34" charset="0"/>
              <a:ea typeface="Gulim" pitchFamily="34" charset="-127"/>
            </a:endParaRPr>
          </a:p>
          <a:p>
            <a:pPr algn="ctr" eaLnBrk="0" hangingPunct="0"/>
            <a:r>
              <a:rPr kumimoji="1" lang="en-US" altLang="ko-KR" sz="3200" b="1" dirty="0">
                <a:solidFill>
                  <a:schemeClr val="bg1"/>
                </a:solidFill>
                <a:latin typeface="Candara" pitchFamily="34" charset="0"/>
                <a:ea typeface="Gulim" pitchFamily="34" charset="-127"/>
              </a:rPr>
              <a:t> </a:t>
            </a:r>
            <a:r>
              <a:rPr kumimoji="1" lang="en-US" altLang="ko-KR" sz="4400" b="1" dirty="0" err="1" smtClean="0">
                <a:solidFill>
                  <a:schemeClr val="bg1"/>
                </a:solidFill>
                <a:latin typeface="Candara" pitchFamily="34" charset="0"/>
                <a:ea typeface="Gulim" pitchFamily="34" charset="-127"/>
              </a:rPr>
              <a:t>Weltfriedens</a:t>
            </a:r>
            <a:r>
              <a:rPr kumimoji="1" lang="en-US" altLang="ko-KR" sz="4400" b="1" dirty="0" smtClean="0">
                <a:solidFill>
                  <a:schemeClr val="bg1"/>
                </a:solidFill>
                <a:latin typeface="Candara" pitchFamily="34" charset="0"/>
                <a:ea typeface="Gulim" pitchFamily="34" charset="-127"/>
              </a:rPr>
              <a:t>- </a:t>
            </a:r>
            <a:r>
              <a:rPr kumimoji="1" lang="en-US" altLang="ko-KR" sz="4400" b="1" dirty="0" err="1" smtClean="0">
                <a:solidFill>
                  <a:schemeClr val="bg1"/>
                </a:solidFill>
                <a:latin typeface="Candara" pitchFamily="34" charset="0"/>
                <a:ea typeface="Gulim" pitchFamily="34" charset="-127"/>
              </a:rPr>
              <a:t>segnung</a:t>
            </a:r>
            <a:endParaRPr kumimoji="1" lang="ko-KR" altLang="en-US" sz="4400" b="1" dirty="0">
              <a:solidFill>
                <a:schemeClr val="bg1"/>
              </a:solidFill>
              <a:latin typeface="Candara" pitchFamily="34" charset="0"/>
              <a:ea typeface="Gulim" pitchFamily="34" charset="-127"/>
            </a:endParaRPr>
          </a:p>
        </p:txBody>
      </p:sp>
      <p:grpSp>
        <p:nvGrpSpPr>
          <p:cNvPr id="2" name="Group 4"/>
          <p:cNvGrpSpPr>
            <a:grpSpLocks/>
          </p:cNvGrpSpPr>
          <p:nvPr/>
        </p:nvGrpSpPr>
        <p:grpSpPr bwMode="auto">
          <a:xfrm>
            <a:off x="5638800" y="381000"/>
            <a:ext cx="3705225" cy="2700000"/>
            <a:chOff x="1248" y="900"/>
            <a:chExt cx="3216" cy="2412"/>
          </a:xfrm>
          <a:effectLst>
            <a:outerShdw blurRad="50800" dist="38100" dir="2700000" algn="tl" rotWithShape="0">
              <a:prstClr val="black">
                <a:alpha val="40000"/>
              </a:prstClr>
            </a:outerShdw>
          </a:effectLst>
        </p:grpSpPr>
        <p:pic>
          <p:nvPicPr>
            <p:cNvPr id="62469" name="Picture 5" descr="WWSO-TP-Doo"/>
            <p:cNvPicPr>
              <a:picLocks noChangeAspect="1" noChangeArrowheads="1"/>
            </p:cNvPicPr>
            <p:nvPr/>
          </p:nvPicPr>
          <p:blipFill>
            <a:blip r:embed="rId3" cstate="print"/>
            <a:srcRect/>
            <a:stretch>
              <a:fillRect/>
            </a:stretch>
          </p:blipFill>
          <p:spPr bwMode="auto">
            <a:xfrm>
              <a:off x="1248" y="900"/>
              <a:ext cx="3216" cy="2412"/>
            </a:xfrm>
            <a:prstGeom prst="rect">
              <a:avLst/>
            </a:prstGeom>
            <a:ln>
              <a:solidFill>
                <a:schemeClr val="bg1"/>
              </a:solidFill>
            </a:ln>
            <a:effectLst>
              <a:outerShdw blurRad="190500" algn="tl" rotWithShape="0">
                <a:srgbClr val="000000">
                  <a:alpha val="70000"/>
                </a:srgbClr>
              </a:outerShdw>
            </a:effectLst>
          </p:spPr>
        </p:pic>
        <p:sp>
          <p:nvSpPr>
            <p:cNvPr id="62470" name="Rectangle 6"/>
            <p:cNvSpPr>
              <a:spLocks noChangeArrowheads="1"/>
            </p:cNvSpPr>
            <p:nvPr/>
          </p:nvSpPr>
          <p:spPr bwMode="auto">
            <a:xfrm>
              <a:off x="1248" y="912"/>
              <a:ext cx="3216" cy="2400"/>
            </a:xfrm>
            <a:prstGeom prst="rect">
              <a:avLst/>
            </a:prstGeom>
            <a:noFill/>
            <a:ln w="254000">
              <a:solidFill>
                <a:schemeClr val="bg1"/>
              </a:solidFill>
              <a:miter lim="800000"/>
              <a:headEnd/>
              <a:tailEnd/>
            </a:ln>
          </p:spPr>
          <p:txBody>
            <a:bodyPr wrap="none" anchor="ctr"/>
            <a:lstStyle/>
            <a:p>
              <a:pPr>
                <a:defRPr/>
              </a:pPr>
              <a:endParaRPr lang="en-GB" sz="2400">
                <a:cs typeface="Arial" charset="0"/>
              </a:endParaRPr>
            </a:p>
          </p:txBody>
        </p:sp>
      </p:grpSp>
      <p:sp>
        <p:nvSpPr>
          <p:cNvPr id="62471" name="Text Box 7"/>
          <p:cNvSpPr txBox="1">
            <a:spLocks noChangeArrowheads="1"/>
          </p:cNvSpPr>
          <p:nvPr/>
        </p:nvSpPr>
        <p:spPr bwMode="auto">
          <a:xfrm>
            <a:off x="457200" y="3430588"/>
            <a:ext cx="8991600" cy="3046988"/>
          </a:xfrm>
          <a:prstGeom prst="rect">
            <a:avLst/>
          </a:prstGeom>
          <a:noFill/>
          <a:ln w="9525">
            <a:noFill/>
            <a:miter lim="800000"/>
            <a:headEnd/>
            <a:tailEnd/>
          </a:ln>
          <a:effectLst/>
        </p:spPr>
        <p:txBody>
          <a:bodyPr>
            <a:spAutoFit/>
          </a:bodyPr>
          <a:lstStyle/>
          <a:p>
            <a:pPr marL="361950" indent="-361950">
              <a:spcBef>
                <a:spcPct val="50000"/>
              </a:spcBef>
              <a:buFont typeface="Wingdings" pitchFamily="2" charset="2"/>
              <a:buChar char="v"/>
              <a:defRPr/>
            </a:pPr>
            <a:r>
              <a:rPr lang="en-GB" sz="2400" b="1" dirty="0" smtClean="0">
                <a:solidFill>
                  <a:schemeClr val="bg2">
                    <a:lumMod val="10000"/>
                  </a:schemeClr>
                </a:solidFill>
                <a:latin typeface="Candara" pitchFamily="34" charset="0"/>
                <a:cs typeface="+mn-cs"/>
              </a:rPr>
              <a:t>Die </a:t>
            </a:r>
            <a:r>
              <a:rPr lang="en-GB" sz="2400" b="1" dirty="0" err="1" smtClean="0">
                <a:solidFill>
                  <a:schemeClr val="bg2">
                    <a:lumMod val="10000"/>
                  </a:schemeClr>
                </a:solidFill>
                <a:latin typeface="Candara" pitchFamily="34" charset="0"/>
                <a:cs typeface="+mn-cs"/>
              </a:rPr>
              <a:t>Segnungszeremonie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steht</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für</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Alle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offen</a:t>
            </a:r>
            <a:r>
              <a:rPr lang="en-GB" sz="2400" b="1" dirty="0" smtClean="0">
                <a:solidFill>
                  <a:schemeClr val="bg2">
                    <a:lumMod val="10000"/>
                  </a:schemeClr>
                </a:solidFill>
                <a:latin typeface="Candara" pitchFamily="34" charset="0"/>
                <a:cs typeface="+mn-cs"/>
              </a:rPr>
              <a:t>.</a:t>
            </a:r>
            <a:endParaRPr lang="en-GB" sz="2400" b="1" dirty="0">
              <a:solidFill>
                <a:schemeClr val="bg2">
                  <a:lumMod val="10000"/>
                </a:schemeClr>
              </a:solidFill>
              <a:latin typeface="Candara" pitchFamily="34" charset="0"/>
              <a:cs typeface="+mn-cs"/>
            </a:endParaRPr>
          </a:p>
          <a:p>
            <a:pPr marL="361950" indent="-361950">
              <a:spcBef>
                <a:spcPct val="50000"/>
              </a:spcBef>
              <a:buFont typeface="Wingdings" pitchFamily="2" charset="2"/>
              <a:buChar char="v"/>
              <a:defRPr/>
            </a:pPr>
            <a:r>
              <a:rPr lang="en-GB" sz="2400" b="1" dirty="0" err="1" smtClean="0">
                <a:solidFill>
                  <a:schemeClr val="bg2">
                    <a:lumMod val="10000"/>
                  </a:schemeClr>
                </a:solidFill>
                <a:latin typeface="Candara" pitchFamily="34" charset="0"/>
                <a:cs typeface="+mn-cs"/>
              </a:rPr>
              <a:t>Sie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bedeutet</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eine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nochmalige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Hingabe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zur</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Ehe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für</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treue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Paare</a:t>
            </a:r>
            <a:r>
              <a:rPr lang="en-GB" sz="2400" b="1" dirty="0" smtClean="0">
                <a:solidFill>
                  <a:schemeClr val="bg2">
                    <a:lumMod val="10000"/>
                  </a:schemeClr>
                </a:solidFill>
                <a:latin typeface="Candara" pitchFamily="34" charset="0"/>
                <a:cs typeface="+mn-cs"/>
              </a:rPr>
              <a:t>.</a:t>
            </a:r>
            <a:endParaRPr lang="en-GB" sz="2400" b="1" dirty="0">
              <a:solidFill>
                <a:schemeClr val="bg2">
                  <a:lumMod val="10000"/>
                </a:schemeClr>
              </a:solidFill>
              <a:latin typeface="Candara" pitchFamily="34" charset="0"/>
              <a:cs typeface="+mn-cs"/>
            </a:endParaRPr>
          </a:p>
          <a:p>
            <a:pPr marL="361950" indent="-361950">
              <a:spcBef>
                <a:spcPct val="50000"/>
              </a:spcBef>
              <a:buFont typeface="Wingdings" pitchFamily="2" charset="2"/>
              <a:buChar char="v"/>
              <a:defRPr/>
            </a:pPr>
            <a:r>
              <a:rPr lang="en-GB" sz="2400" b="1" dirty="0" err="1" smtClean="0">
                <a:solidFill>
                  <a:schemeClr val="bg2">
                    <a:lumMod val="10000"/>
                  </a:schemeClr>
                </a:solidFill>
                <a:latin typeface="Candara" pitchFamily="34" charset="0"/>
                <a:cs typeface="+mn-cs"/>
              </a:rPr>
              <a:t>Für</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manche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ist</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es</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ein</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Hochzeitstag</a:t>
            </a:r>
            <a:r>
              <a:rPr lang="en-GB" sz="2400" b="1" dirty="0" smtClean="0">
                <a:solidFill>
                  <a:schemeClr val="bg2">
                    <a:lumMod val="10000"/>
                  </a:schemeClr>
                </a:solidFill>
                <a:latin typeface="Candara" pitchFamily="34" charset="0"/>
                <a:cs typeface="+mn-cs"/>
              </a:rPr>
              <a:t>.</a:t>
            </a:r>
            <a:endParaRPr lang="en-GB" sz="2400" b="1" dirty="0">
              <a:solidFill>
                <a:schemeClr val="bg2">
                  <a:lumMod val="10000"/>
                </a:schemeClr>
              </a:solidFill>
              <a:latin typeface="Candara" pitchFamily="34" charset="0"/>
              <a:cs typeface="+mn-cs"/>
            </a:endParaRPr>
          </a:p>
          <a:p>
            <a:pPr marL="361950" indent="-361950">
              <a:spcBef>
                <a:spcPct val="50000"/>
              </a:spcBef>
              <a:buFont typeface="Wingdings" pitchFamily="2" charset="2"/>
              <a:buChar char="v"/>
              <a:defRPr/>
            </a:pPr>
            <a:r>
              <a:rPr lang="en-GB" sz="2400" b="1" dirty="0" err="1" smtClean="0">
                <a:solidFill>
                  <a:schemeClr val="bg2">
                    <a:lumMod val="10000"/>
                  </a:schemeClr>
                </a:solidFill>
                <a:latin typeface="Candara" pitchFamily="34" charset="0"/>
                <a:cs typeface="+mn-cs"/>
              </a:rPr>
              <a:t>Sie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übersteigt</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bewußt</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Grenzen</a:t>
            </a:r>
            <a:r>
              <a:rPr lang="en-GB" sz="2400" b="1" dirty="0" smtClean="0">
                <a:solidFill>
                  <a:schemeClr val="bg2">
                    <a:lumMod val="10000"/>
                  </a:schemeClr>
                </a:solidFill>
                <a:latin typeface="Candara" pitchFamily="34" charset="0"/>
                <a:cs typeface="+mn-cs"/>
              </a:rPr>
              <a:t> von </a:t>
            </a:r>
            <a:r>
              <a:rPr lang="en-GB" sz="2400" b="1" dirty="0" err="1" smtClean="0">
                <a:solidFill>
                  <a:schemeClr val="bg2">
                    <a:lumMod val="10000"/>
                  </a:schemeClr>
                </a:solidFill>
                <a:latin typeface="Candara" pitchFamily="34" charset="0"/>
                <a:cs typeface="+mn-cs"/>
              </a:rPr>
              <a:t>Rasse</a:t>
            </a:r>
            <a:r>
              <a:rPr lang="en-GB" sz="2400" b="1" dirty="0" smtClean="0">
                <a:solidFill>
                  <a:schemeClr val="bg2">
                    <a:lumMod val="10000"/>
                  </a:schemeClr>
                </a:solidFill>
                <a:latin typeface="Candara" pitchFamily="34" charset="0"/>
                <a:cs typeface="+mn-cs"/>
              </a:rPr>
              <a:t> und Religion.</a:t>
            </a:r>
            <a:endParaRPr lang="en-GB" sz="2400" b="1" dirty="0">
              <a:solidFill>
                <a:schemeClr val="bg2">
                  <a:lumMod val="10000"/>
                </a:schemeClr>
              </a:solidFill>
              <a:latin typeface="Candara" pitchFamily="34" charset="0"/>
              <a:cs typeface="+mn-cs"/>
            </a:endParaRPr>
          </a:p>
          <a:p>
            <a:pPr marL="361950" indent="-361950">
              <a:spcBef>
                <a:spcPct val="50000"/>
              </a:spcBef>
              <a:buFont typeface="Wingdings" pitchFamily="2" charset="2"/>
              <a:buChar char="v"/>
              <a:defRPr/>
            </a:pPr>
            <a:r>
              <a:rPr lang="en-GB" sz="2400" b="1" dirty="0" err="1" smtClean="0">
                <a:solidFill>
                  <a:schemeClr val="bg2">
                    <a:lumMod val="10000"/>
                  </a:schemeClr>
                </a:solidFill>
                <a:latin typeface="Candara" pitchFamily="34" charset="0"/>
                <a:cs typeface="+mn-cs"/>
              </a:rPr>
              <a:t>Eine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große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internationale</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Weltfriedenssegnung</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fand</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statt</a:t>
            </a:r>
            <a:r>
              <a:rPr lang="en-GB" sz="2400" b="1" dirty="0" smtClean="0">
                <a:solidFill>
                  <a:schemeClr val="bg2">
                    <a:lumMod val="10000"/>
                  </a:schemeClr>
                </a:solidFill>
                <a:latin typeface="Candara" pitchFamily="34" charset="0"/>
                <a:cs typeface="+mn-cs"/>
              </a:rPr>
              <a:t> in Korea und </a:t>
            </a:r>
            <a:r>
              <a:rPr lang="en-GB" sz="2400" b="1" dirty="0" err="1" smtClean="0">
                <a:solidFill>
                  <a:schemeClr val="bg2">
                    <a:lumMod val="10000"/>
                  </a:schemeClr>
                </a:solidFill>
                <a:latin typeface="Candara" pitchFamily="34" charset="0"/>
                <a:cs typeface="+mn-cs"/>
              </a:rPr>
              <a:t>Teilen</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der</a:t>
            </a:r>
            <a:r>
              <a:rPr lang="en-GB" sz="2400" b="1" dirty="0" smtClean="0">
                <a:solidFill>
                  <a:schemeClr val="bg2">
                    <a:lumMod val="10000"/>
                  </a:schemeClr>
                </a:solidFill>
                <a:latin typeface="Candara" pitchFamily="34" charset="0"/>
                <a:cs typeface="+mn-cs"/>
              </a:rPr>
              <a:t> Welt </a:t>
            </a:r>
            <a:r>
              <a:rPr lang="en-GB" sz="2400" b="1" dirty="0" err="1" smtClean="0">
                <a:solidFill>
                  <a:schemeClr val="bg2">
                    <a:lumMod val="10000"/>
                  </a:schemeClr>
                </a:solidFill>
                <a:latin typeface="Candara" pitchFamily="34" charset="0"/>
                <a:cs typeface="+mn-cs"/>
              </a:rPr>
              <a:t>vom</a:t>
            </a:r>
            <a:r>
              <a:rPr lang="en-GB" sz="2400" b="1" dirty="0" smtClean="0">
                <a:solidFill>
                  <a:schemeClr val="bg2">
                    <a:lumMod val="10000"/>
                  </a:schemeClr>
                </a:solidFill>
                <a:latin typeface="Candara" pitchFamily="34" charset="0"/>
                <a:cs typeface="+mn-cs"/>
              </a:rPr>
              <a:t> 14</a:t>
            </a:r>
            <a:r>
              <a:rPr lang="en-GB" sz="2400" b="1" baseline="30000" dirty="0" smtClean="0">
                <a:solidFill>
                  <a:schemeClr val="bg2">
                    <a:lumMod val="10000"/>
                  </a:schemeClr>
                </a:solidFill>
                <a:latin typeface="Candara" pitchFamily="34" charset="0"/>
                <a:cs typeface="+mn-cs"/>
              </a:rPr>
              <a:t>.</a:t>
            </a:r>
            <a:r>
              <a:rPr lang="en-GB" sz="2400" b="1" dirty="0" smtClean="0">
                <a:solidFill>
                  <a:schemeClr val="bg2">
                    <a:lumMod val="10000"/>
                  </a:schemeClr>
                </a:solidFill>
                <a:latin typeface="Candara" pitchFamily="34" charset="0"/>
                <a:cs typeface="+mn-cs"/>
              </a:rPr>
              <a:t> </a:t>
            </a:r>
            <a:r>
              <a:rPr lang="en-GB" sz="2400" b="1" dirty="0">
                <a:solidFill>
                  <a:schemeClr val="bg2">
                    <a:lumMod val="10000"/>
                  </a:schemeClr>
                </a:solidFill>
                <a:latin typeface="Candara" pitchFamily="34" charset="0"/>
                <a:cs typeface="+mn-cs"/>
              </a:rPr>
              <a:t>– </a:t>
            </a:r>
            <a:r>
              <a:rPr lang="en-GB" sz="2400" b="1" dirty="0" smtClean="0">
                <a:solidFill>
                  <a:schemeClr val="bg2">
                    <a:lumMod val="10000"/>
                  </a:schemeClr>
                </a:solidFill>
                <a:latin typeface="Candara" pitchFamily="34" charset="0"/>
                <a:cs typeface="+mn-cs"/>
              </a:rPr>
              <a:t>18</a:t>
            </a:r>
            <a:r>
              <a:rPr lang="en-GB" sz="2400" b="1" baseline="30000" dirty="0" smtClean="0">
                <a:solidFill>
                  <a:schemeClr val="bg2">
                    <a:lumMod val="10000"/>
                  </a:schemeClr>
                </a:solidFill>
                <a:latin typeface="Candara" pitchFamily="34" charset="0"/>
                <a:cs typeface="+mn-cs"/>
              </a:rPr>
              <a:t>.</a:t>
            </a:r>
            <a:r>
              <a:rPr lang="en-GB" sz="2400" b="1" dirty="0" smtClean="0">
                <a:solidFill>
                  <a:schemeClr val="bg2">
                    <a:lumMod val="10000"/>
                  </a:schemeClr>
                </a:solidFill>
                <a:latin typeface="Candara" pitchFamily="34" charset="0"/>
                <a:cs typeface="+mn-cs"/>
              </a:rPr>
              <a:t> </a:t>
            </a:r>
            <a:r>
              <a:rPr lang="en-GB" sz="2400" b="1" dirty="0" err="1" smtClean="0">
                <a:solidFill>
                  <a:schemeClr val="bg2">
                    <a:lumMod val="10000"/>
                  </a:schemeClr>
                </a:solidFill>
                <a:latin typeface="Candara" pitchFamily="34" charset="0"/>
                <a:cs typeface="+mn-cs"/>
              </a:rPr>
              <a:t>Oktober</a:t>
            </a:r>
            <a:r>
              <a:rPr lang="en-GB" sz="2400" b="1" dirty="0">
                <a:solidFill>
                  <a:schemeClr val="bg2">
                    <a:lumMod val="10000"/>
                  </a:schemeClr>
                </a:solidFill>
                <a:latin typeface="Candara" pitchFamily="34" charset="0"/>
                <a:cs typeface="+mn-cs"/>
              </a:rPr>
              <a:t>, 2009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71">
                                            <p:txEl>
                                              <p:pRg st="0" end="0"/>
                                            </p:txEl>
                                          </p:spTgt>
                                        </p:tgtEl>
                                        <p:attrNameLst>
                                          <p:attrName>style.visibility</p:attrName>
                                        </p:attrNameLst>
                                      </p:cBhvr>
                                      <p:to>
                                        <p:strVal val="visible"/>
                                      </p:to>
                                    </p:set>
                                    <p:anim calcmode="lin" valueType="num">
                                      <p:cBhvr additive="base">
                                        <p:cTn id="7" dur="500" fill="hold"/>
                                        <p:tgtEl>
                                          <p:spTgt spid="624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471">
                                            <p:txEl>
                                              <p:pRg st="1" end="1"/>
                                            </p:txEl>
                                          </p:spTgt>
                                        </p:tgtEl>
                                        <p:attrNameLst>
                                          <p:attrName>style.visibility</p:attrName>
                                        </p:attrNameLst>
                                      </p:cBhvr>
                                      <p:to>
                                        <p:strVal val="visible"/>
                                      </p:to>
                                    </p:set>
                                    <p:anim calcmode="lin" valueType="num">
                                      <p:cBhvr additive="base">
                                        <p:cTn id="13" dur="500" fill="hold"/>
                                        <p:tgtEl>
                                          <p:spTgt spid="624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471">
                                            <p:txEl>
                                              <p:pRg st="2" end="2"/>
                                            </p:txEl>
                                          </p:spTgt>
                                        </p:tgtEl>
                                        <p:attrNameLst>
                                          <p:attrName>style.visibility</p:attrName>
                                        </p:attrNameLst>
                                      </p:cBhvr>
                                      <p:to>
                                        <p:strVal val="visible"/>
                                      </p:to>
                                    </p:set>
                                    <p:anim calcmode="lin" valueType="num">
                                      <p:cBhvr additive="base">
                                        <p:cTn id="19" dur="500" fill="hold"/>
                                        <p:tgtEl>
                                          <p:spTgt spid="624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471">
                                            <p:txEl>
                                              <p:pRg st="3" end="3"/>
                                            </p:txEl>
                                          </p:spTgt>
                                        </p:tgtEl>
                                        <p:attrNameLst>
                                          <p:attrName>style.visibility</p:attrName>
                                        </p:attrNameLst>
                                      </p:cBhvr>
                                      <p:to>
                                        <p:strVal val="visible"/>
                                      </p:to>
                                    </p:set>
                                    <p:anim calcmode="lin" valueType="num">
                                      <p:cBhvr additive="base">
                                        <p:cTn id="25" dur="500" fill="hold"/>
                                        <p:tgtEl>
                                          <p:spTgt spid="624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471">
                                            <p:txEl>
                                              <p:pRg st="4" end="4"/>
                                            </p:txEl>
                                          </p:spTgt>
                                        </p:tgtEl>
                                        <p:attrNameLst>
                                          <p:attrName>style.visibility</p:attrName>
                                        </p:attrNameLst>
                                      </p:cBhvr>
                                      <p:to>
                                        <p:strVal val="visible"/>
                                      </p:to>
                                    </p:set>
                                    <p:anim calcmode="lin" valueType="num">
                                      <p:cBhvr additive="base">
                                        <p:cTn id="31" dur="500" fill="hold"/>
                                        <p:tgtEl>
                                          <p:spTgt spid="624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0" y="990601"/>
            <a:ext cx="9906000" cy="2609850"/>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en-GB" dirty="0" smtClean="0">
                <a:solidFill>
                  <a:schemeClr val="bg2">
                    <a:lumMod val="10000"/>
                  </a:schemeClr>
                </a:solidFill>
              </a:rPr>
              <a:t>Die </a:t>
            </a:r>
            <a:r>
              <a:rPr lang="en-GB" dirty="0" err="1" smtClean="0">
                <a:solidFill>
                  <a:schemeClr val="bg2">
                    <a:lumMod val="10000"/>
                  </a:schemeClr>
                </a:solidFill>
              </a:rPr>
              <a:t>Ursprung</a:t>
            </a:r>
            <a:r>
              <a:rPr lang="en-GB" dirty="0" smtClean="0">
                <a:solidFill>
                  <a:schemeClr val="bg2">
                    <a:lumMod val="10000"/>
                  </a:schemeClr>
                </a:solidFill>
              </a:rPr>
              <a:t> von </a:t>
            </a:r>
            <a:r>
              <a:rPr lang="en-GB" dirty="0" err="1" smtClean="0">
                <a:solidFill>
                  <a:schemeClr val="bg2">
                    <a:lumMod val="10000"/>
                  </a:schemeClr>
                </a:solidFill>
              </a:rPr>
              <a:t>Konflikten</a:t>
            </a:r>
            <a:endParaRPr lang="en-GB" dirty="0">
              <a:solidFill>
                <a:schemeClr val="bg2">
                  <a:lumMod val="10000"/>
                </a:schemeClr>
              </a:solidFill>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off2"/>
          <p:cNvPicPr>
            <a:picLocks noChangeAspect="1" noChangeArrowheads="1"/>
          </p:cNvPicPr>
          <p:nvPr/>
        </p:nvPicPr>
        <p:blipFill>
          <a:blip r:embed="rId3" cstate="print"/>
          <a:srcRect/>
          <a:stretch>
            <a:fillRect/>
          </a:stretch>
        </p:blipFill>
        <p:spPr bwMode="auto">
          <a:xfrm>
            <a:off x="1533525" y="1752600"/>
            <a:ext cx="6848475" cy="4491038"/>
          </a:xfrm>
          <a:prstGeom prst="rect">
            <a:avLst/>
          </a:prstGeom>
          <a:ln>
            <a:solidFill>
              <a:schemeClr val="bg1"/>
            </a:solidFill>
          </a:ln>
          <a:effectLst>
            <a:outerShdw blurRad="190500" algn="tl" rotWithShape="0">
              <a:srgbClr val="000000">
                <a:alpha val="70000"/>
              </a:srgbClr>
            </a:outerShdw>
          </a:effectLst>
        </p:spPr>
      </p:pic>
      <p:sp>
        <p:nvSpPr>
          <p:cNvPr id="30725" name="TextBox 6"/>
          <p:cNvSpPr txBox="1">
            <a:spLocks noChangeArrowheads="1"/>
          </p:cNvSpPr>
          <p:nvPr/>
        </p:nvSpPr>
        <p:spPr bwMode="auto">
          <a:xfrm>
            <a:off x="0" y="990600"/>
            <a:ext cx="9906000" cy="579438"/>
          </a:xfrm>
          <a:prstGeom prst="rect">
            <a:avLst/>
          </a:prstGeom>
          <a:noFill/>
          <a:ln w="9525">
            <a:noFill/>
            <a:miter lim="800000"/>
            <a:headEnd/>
            <a:tailEnd/>
          </a:ln>
        </p:spPr>
        <p:txBody>
          <a:bodyPr>
            <a:spAutoFit/>
          </a:bodyPr>
          <a:lstStyle/>
          <a:p>
            <a:pPr algn="ctr">
              <a:defRPr/>
            </a:pPr>
            <a:r>
              <a:rPr lang="en-GB" sz="3200" b="1" dirty="0" smtClean="0">
                <a:solidFill>
                  <a:schemeClr val="accent1">
                    <a:lumMod val="50000"/>
                  </a:schemeClr>
                </a:solidFill>
                <a:latin typeface="Candara" pitchFamily="34" charset="0"/>
                <a:cs typeface="+mn-cs"/>
              </a:rPr>
              <a:t> </a:t>
            </a:r>
            <a:r>
              <a:rPr lang="en-GB" sz="3200" b="1" dirty="0" err="1" smtClean="0">
                <a:solidFill>
                  <a:schemeClr val="accent1">
                    <a:lumMod val="50000"/>
                  </a:schemeClr>
                </a:solidFill>
                <a:latin typeface="Candara" pitchFamily="34" charset="0"/>
                <a:cs typeface="+mn-cs"/>
              </a:rPr>
              <a:t>Mit-amtiert</a:t>
            </a:r>
            <a:r>
              <a:rPr lang="en-GB" sz="3200" b="1" dirty="0" smtClean="0">
                <a:solidFill>
                  <a:schemeClr val="accent1">
                    <a:lumMod val="50000"/>
                  </a:schemeClr>
                </a:solidFill>
                <a:latin typeface="Candara" pitchFamily="34" charset="0"/>
                <a:cs typeface="+mn-cs"/>
              </a:rPr>
              <a:t> von </a:t>
            </a:r>
            <a:r>
              <a:rPr lang="en-GB" sz="3200" b="1" dirty="0" err="1" smtClean="0">
                <a:solidFill>
                  <a:schemeClr val="accent1">
                    <a:lumMod val="50000"/>
                  </a:schemeClr>
                </a:solidFill>
                <a:latin typeface="Candara" pitchFamily="34" charset="0"/>
                <a:cs typeface="+mn-cs"/>
              </a:rPr>
              <a:t>Repräsentanten</a:t>
            </a:r>
            <a:r>
              <a:rPr lang="en-GB" sz="3200" b="1" dirty="0" smtClean="0">
                <a:solidFill>
                  <a:schemeClr val="accent1">
                    <a:lumMod val="50000"/>
                  </a:schemeClr>
                </a:solidFill>
                <a:latin typeface="Candara" pitchFamily="34" charset="0"/>
                <a:cs typeface="+mn-cs"/>
              </a:rPr>
              <a:t> </a:t>
            </a:r>
            <a:r>
              <a:rPr lang="en-GB" sz="3200" b="1" dirty="0" err="1" smtClean="0">
                <a:solidFill>
                  <a:schemeClr val="accent1">
                    <a:lumMod val="50000"/>
                  </a:schemeClr>
                </a:solidFill>
                <a:latin typeface="Candara" pitchFamily="34" charset="0"/>
                <a:cs typeface="+mn-cs"/>
              </a:rPr>
              <a:t>der</a:t>
            </a:r>
            <a:r>
              <a:rPr lang="en-GB" sz="3200" b="1" dirty="0" smtClean="0">
                <a:solidFill>
                  <a:schemeClr val="accent1">
                    <a:lumMod val="50000"/>
                  </a:schemeClr>
                </a:solidFill>
                <a:latin typeface="Candara" pitchFamily="34" charset="0"/>
                <a:cs typeface="+mn-cs"/>
              </a:rPr>
              <a:t> </a:t>
            </a:r>
            <a:r>
              <a:rPr lang="en-GB" sz="3200" b="1" dirty="0" err="1" smtClean="0">
                <a:solidFill>
                  <a:schemeClr val="accent1">
                    <a:lumMod val="50000"/>
                  </a:schemeClr>
                </a:solidFill>
                <a:latin typeface="Candara" pitchFamily="34" charset="0"/>
                <a:cs typeface="+mn-cs"/>
              </a:rPr>
              <a:t>Weltreligionen</a:t>
            </a:r>
            <a:endParaRPr lang="en-GB" sz="3200" b="1" dirty="0">
              <a:solidFill>
                <a:schemeClr val="accent1">
                  <a:lumMod val="50000"/>
                </a:schemeClr>
              </a:solidFill>
              <a:latin typeface="Candara" pitchFamily="34" charset="0"/>
              <a:cs typeface="+mn-cs"/>
            </a:endParaRPr>
          </a:p>
        </p:txBody>
      </p:sp>
      <p:sp>
        <p:nvSpPr>
          <p:cNvPr id="7"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Weltfriedenssegnung</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WSO-group-Doo"/>
          <p:cNvPicPr>
            <a:picLocks noChangeAspect="1" noChangeArrowheads="1"/>
          </p:cNvPicPr>
          <p:nvPr/>
        </p:nvPicPr>
        <p:blipFill>
          <a:blip r:embed="rId3" cstate="print"/>
          <a:srcRect/>
          <a:stretch>
            <a:fillRect/>
          </a:stretch>
        </p:blipFill>
        <p:spPr bwMode="auto">
          <a:xfrm>
            <a:off x="1446213" y="304800"/>
            <a:ext cx="7011987" cy="5257800"/>
          </a:xfrm>
          <a:prstGeom prst="rect">
            <a:avLst/>
          </a:prstGeom>
          <a:ln>
            <a:solidFill>
              <a:schemeClr val="bg1"/>
            </a:solidFill>
          </a:ln>
          <a:effectLst>
            <a:outerShdw blurRad="190500" algn="tl" rotWithShape="0">
              <a:srgbClr val="000000">
                <a:alpha val="70000"/>
              </a:srgbClr>
            </a:outerShdw>
          </a:effectLst>
        </p:spPr>
      </p:pic>
      <p:sp>
        <p:nvSpPr>
          <p:cNvPr id="3" name="TextBox 2"/>
          <p:cNvSpPr txBox="1">
            <a:spLocks noChangeArrowheads="1"/>
          </p:cNvSpPr>
          <p:nvPr/>
        </p:nvSpPr>
        <p:spPr bwMode="auto">
          <a:xfrm>
            <a:off x="1447800" y="5546725"/>
            <a:ext cx="7010400" cy="954107"/>
          </a:xfrm>
          <a:prstGeom prst="rect">
            <a:avLst/>
          </a:prstGeom>
          <a:solidFill>
            <a:srgbClr val="82231D"/>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GB" b="1" dirty="0" err="1" smtClean="0">
                <a:solidFill>
                  <a:schemeClr val="bg1"/>
                </a:solidFill>
                <a:latin typeface="+mj-lt"/>
                <a:cs typeface="+mn-cs"/>
              </a:rPr>
              <a:t>Friedensbotschafter</a:t>
            </a:r>
            <a:r>
              <a:rPr lang="en-GB" b="1" dirty="0" smtClean="0">
                <a:solidFill>
                  <a:schemeClr val="bg1"/>
                </a:solidFill>
                <a:latin typeface="+mj-lt"/>
                <a:cs typeface="+mn-cs"/>
              </a:rPr>
              <a:t> </a:t>
            </a:r>
            <a:r>
              <a:rPr lang="en-GB" b="1" dirty="0" err="1" smtClean="0">
                <a:solidFill>
                  <a:schemeClr val="bg1"/>
                </a:solidFill>
                <a:latin typeface="+mj-lt"/>
                <a:cs typeface="+mn-cs"/>
              </a:rPr>
              <a:t>als</a:t>
            </a:r>
            <a:r>
              <a:rPr lang="en-GB" b="1" dirty="0" smtClean="0">
                <a:solidFill>
                  <a:schemeClr val="bg1"/>
                </a:solidFill>
                <a:latin typeface="+mj-lt"/>
                <a:cs typeface="+mn-cs"/>
              </a:rPr>
              <a:t> </a:t>
            </a:r>
            <a:r>
              <a:rPr lang="en-GB" b="1" dirty="0" err="1" smtClean="0">
                <a:solidFill>
                  <a:schemeClr val="bg1"/>
                </a:solidFill>
                <a:latin typeface="+mj-lt"/>
                <a:cs typeface="+mn-cs"/>
              </a:rPr>
              <a:t>wahre</a:t>
            </a:r>
            <a:r>
              <a:rPr lang="en-GB" b="1" dirty="0" smtClean="0">
                <a:solidFill>
                  <a:schemeClr val="bg1"/>
                </a:solidFill>
                <a:latin typeface="+mj-lt"/>
                <a:cs typeface="+mn-cs"/>
              </a:rPr>
              <a:t> </a:t>
            </a:r>
            <a:r>
              <a:rPr lang="en-GB" b="1" dirty="0" err="1" smtClean="0">
                <a:solidFill>
                  <a:schemeClr val="bg1"/>
                </a:solidFill>
                <a:latin typeface="+mj-lt"/>
                <a:cs typeface="+mn-cs"/>
              </a:rPr>
              <a:t>Eltern</a:t>
            </a:r>
            <a:r>
              <a:rPr lang="en-GB" b="1" dirty="0" smtClean="0">
                <a:solidFill>
                  <a:schemeClr val="bg1"/>
                </a:solidFill>
                <a:latin typeface="+mj-lt"/>
                <a:cs typeface="+mn-cs"/>
              </a:rPr>
              <a:t>, </a:t>
            </a:r>
            <a:br>
              <a:rPr lang="en-GB" b="1" dirty="0" smtClean="0">
                <a:solidFill>
                  <a:schemeClr val="bg1"/>
                </a:solidFill>
                <a:latin typeface="+mj-lt"/>
                <a:cs typeface="+mn-cs"/>
              </a:rPr>
            </a:br>
            <a:r>
              <a:rPr lang="en-GB" b="1" dirty="0" err="1" smtClean="0">
                <a:solidFill>
                  <a:schemeClr val="bg1"/>
                </a:solidFill>
                <a:latin typeface="+mj-lt"/>
                <a:cs typeface="+mn-cs"/>
              </a:rPr>
              <a:t>wahre</a:t>
            </a:r>
            <a:r>
              <a:rPr lang="en-GB" b="1" dirty="0" smtClean="0">
                <a:solidFill>
                  <a:schemeClr val="bg1"/>
                </a:solidFill>
                <a:latin typeface="+mj-lt"/>
                <a:cs typeface="+mn-cs"/>
              </a:rPr>
              <a:t> Lehrer und </a:t>
            </a:r>
            <a:r>
              <a:rPr lang="en-GB" b="1" dirty="0" err="1" smtClean="0">
                <a:solidFill>
                  <a:schemeClr val="bg1"/>
                </a:solidFill>
                <a:latin typeface="+mj-lt"/>
                <a:cs typeface="+mn-cs"/>
              </a:rPr>
              <a:t>wahre</a:t>
            </a:r>
            <a:r>
              <a:rPr lang="en-GB" b="1" dirty="0" smtClean="0">
                <a:solidFill>
                  <a:schemeClr val="bg1"/>
                </a:solidFill>
                <a:latin typeface="+mj-lt"/>
                <a:cs typeface="+mn-cs"/>
              </a:rPr>
              <a:t> </a:t>
            </a:r>
            <a:r>
              <a:rPr lang="en-GB" b="1" dirty="0" err="1" smtClean="0">
                <a:solidFill>
                  <a:schemeClr val="bg1"/>
                </a:solidFill>
                <a:latin typeface="+mj-lt"/>
                <a:cs typeface="+mn-cs"/>
              </a:rPr>
              <a:t>Leiter</a:t>
            </a:r>
            <a:endParaRPr lang="en-GB" sz="3200" b="1" dirty="0">
              <a:solidFill>
                <a:schemeClr val="bg1"/>
              </a:solidFill>
              <a:latin typeface="+mj-lt"/>
              <a:cs typeface="+mn-cs"/>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p:cNvPicPr>
            <a:picLocks noChangeAspect="1" noChangeArrowheads="1"/>
          </p:cNvPicPr>
          <p:nvPr/>
        </p:nvPicPr>
        <p:blipFill>
          <a:blip r:embed="rId2" cstate="print"/>
          <a:srcRect t="3340" b="9775"/>
          <a:stretch>
            <a:fillRect/>
          </a:stretch>
        </p:blipFill>
        <p:spPr bwMode="auto">
          <a:xfrm>
            <a:off x="1143000" y="533400"/>
            <a:ext cx="7620000" cy="4379913"/>
          </a:xfrm>
          <a:prstGeom prst="rect">
            <a:avLst/>
          </a:prstGeom>
          <a:ln>
            <a:solidFill>
              <a:schemeClr val="bg1"/>
            </a:solidFill>
          </a:ln>
          <a:effectLst>
            <a:outerShdw blurRad="190500" algn="tl" rotWithShape="0">
              <a:srgbClr val="000000">
                <a:alpha val="70000"/>
              </a:srgbClr>
            </a:outerShdw>
          </a:effectLst>
        </p:spPr>
      </p:pic>
      <p:sp>
        <p:nvSpPr>
          <p:cNvPr id="126979" name="Rectangle 3"/>
          <p:cNvSpPr>
            <a:spLocks noChangeArrowheads="1"/>
          </p:cNvSpPr>
          <p:nvPr/>
        </p:nvSpPr>
        <p:spPr bwMode="auto">
          <a:xfrm>
            <a:off x="1143000" y="4768850"/>
            <a:ext cx="7620000" cy="2015936"/>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algn="ctr">
              <a:lnSpc>
                <a:spcPts val="3000"/>
              </a:lnSpc>
              <a:defRPr/>
            </a:pPr>
            <a:r>
              <a:rPr kumimoji="1" lang="en-US" altLang="ko-KR" sz="2400" b="1" dirty="0" err="1" smtClean="0">
                <a:solidFill>
                  <a:schemeClr val="bg1"/>
                </a:solidFill>
                <a:latin typeface="+mj-lt"/>
                <a:ea typeface="Gulim" pitchFamily="34" charset="-127"/>
              </a:rPr>
              <a:t>Junge</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Menschen</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darüber</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aufklären</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dass</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es</a:t>
            </a:r>
            <a:r>
              <a:rPr kumimoji="1" lang="en-US" altLang="ko-KR" sz="2400" b="1" dirty="0" smtClean="0">
                <a:solidFill>
                  <a:schemeClr val="bg1"/>
                </a:solidFill>
                <a:latin typeface="+mj-lt"/>
                <a:ea typeface="Gulim" pitchFamily="34" charset="-127"/>
              </a:rPr>
              <a:t> am </a:t>
            </a:r>
            <a:r>
              <a:rPr kumimoji="1" lang="en-US" altLang="ko-KR" sz="2400" b="1" dirty="0" err="1" smtClean="0">
                <a:solidFill>
                  <a:schemeClr val="bg1"/>
                </a:solidFill>
                <a:latin typeface="+mj-lt"/>
                <a:ea typeface="Gulim" pitchFamily="34" charset="-127"/>
              </a:rPr>
              <a:t>Wichtigsten</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ist</a:t>
            </a:r>
            <a:r>
              <a:rPr kumimoji="1" lang="en-US" altLang="ko-KR" sz="2400" b="1" dirty="0" smtClean="0">
                <a:solidFill>
                  <a:schemeClr val="bg1"/>
                </a:solidFill>
                <a:latin typeface="+mj-lt"/>
                <a:ea typeface="Gulim" pitchFamily="34" charset="-127"/>
              </a:rPr>
              <a:t> die </a:t>
            </a:r>
            <a:r>
              <a:rPr kumimoji="1" lang="en-US" altLang="ko-KR" sz="2400" b="1" dirty="0" err="1" smtClean="0">
                <a:solidFill>
                  <a:schemeClr val="bg1"/>
                </a:solidFill>
                <a:latin typeface="+mj-lt"/>
                <a:ea typeface="Gulim" pitchFamily="34" charset="-127"/>
              </a:rPr>
              <a:t>eigene</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Liebe</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für</a:t>
            </a:r>
            <a:r>
              <a:rPr kumimoji="1" lang="en-US" altLang="ko-KR" sz="2400" b="1" dirty="0" smtClean="0">
                <a:solidFill>
                  <a:schemeClr val="bg1"/>
                </a:solidFill>
                <a:latin typeface="+mj-lt"/>
                <a:ea typeface="Gulim" pitchFamily="34" charset="-127"/>
              </a:rPr>
              <a:t> den </a:t>
            </a:r>
            <a:r>
              <a:rPr kumimoji="1" lang="en-US" altLang="ko-KR" sz="2400" b="1" dirty="0" err="1" smtClean="0">
                <a:solidFill>
                  <a:schemeClr val="bg1"/>
                </a:solidFill>
                <a:latin typeface="+mj-lt"/>
                <a:ea typeface="Gulim" pitchFamily="34" charset="-127"/>
              </a:rPr>
              <a:t>zukünftigen</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Ehepartner</a:t>
            </a:r>
            <a:r>
              <a:rPr kumimoji="1" lang="en-US" altLang="ko-KR" sz="2400" b="1" dirty="0" smtClean="0">
                <a:solidFill>
                  <a:schemeClr val="bg1"/>
                </a:solidFill>
                <a:latin typeface="+mj-lt"/>
                <a:ea typeface="Gulim" pitchFamily="34" charset="-127"/>
              </a:rPr>
              <a:t> rein </a:t>
            </a:r>
            <a:r>
              <a:rPr kumimoji="1" lang="en-US" altLang="ko-KR" sz="2400" b="1" dirty="0" err="1" smtClean="0">
                <a:solidFill>
                  <a:schemeClr val="bg1"/>
                </a:solidFill>
                <a:latin typeface="+mj-lt"/>
                <a:ea typeface="Gulim" pitchFamily="34" charset="-127"/>
              </a:rPr>
              <a:t>zu</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halten</a:t>
            </a:r>
            <a:r>
              <a:rPr kumimoji="1" lang="en-US" altLang="ko-KR" sz="2400" b="1" dirty="0" smtClean="0">
                <a:solidFill>
                  <a:schemeClr val="bg1"/>
                </a:solidFill>
                <a:latin typeface="+mj-lt"/>
                <a:ea typeface="Gulim" pitchFamily="34" charset="-127"/>
              </a:rPr>
              <a:t>. </a:t>
            </a:r>
            <a:endParaRPr kumimoji="1" lang="en-US" altLang="ko-KR" sz="2400" b="1" dirty="0">
              <a:solidFill>
                <a:schemeClr val="bg1"/>
              </a:solidFill>
              <a:latin typeface="+mj-lt"/>
              <a:ea typeface="Gulim" pitchFamily="34" charset="-127"/>
            </a:endParaRPr>
          </a:p>
          <a:p>
            <a:pPr algn="ctr">
              <a:lnSpc>
                <a:spcPts val="3000"/>
              </a:lnSpc>
              <a:defRPr/>
            </a:pPr>
            <a:r>
              <a:rPr kumimoji="1" lang="en-US" altLang="ko-KR" sz="2400" b="1" dirty="0" err="1" smtClean="0">
                <a:solidFill>
                  <a:schemeClr val="bg1"/>
                </a:solidFill>
                <a:latin typeface="+mj-lt"/>
                <a:ea typeface="Gulim" pitchFamily="34" charset="-127"/>
              </a:rPr>
              <a:t>Hingabe</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für</a:t>
            </a:r>
            <a:r>
              <a:rPr kumimoji="1" lang="en-US" altLang="ko-KR" sz="2400" b="1" dirty="0" smtClean="0">
                <a:solidFill>
                  <a:schemeClr val="bg1"/>
                </a:solidFill>
                <a:latin typeface="+mj-lt"/>
                <a:ea typeface="Gulim" pitchFamily="34" charset="-127"/>
              </a:rPr>
              <a:t> und </a:t>
            </a:r>
            <a:r>
              <a:rPr kumimoji="1" lang="en-US" altLang="ko-KR" sz="2400" b="1" dirty="0" err="1" smtClean="0">
                <a:solidFill>
                  <a:schemeClr val="bg1"/>
                </a:solidFill>
                <a:latin typeface="+mj-lt"/>
                <a:ea typeface="Gulim" pitchFamily="34" charset="-127"/>
              </a:rPr>
              <a:t>Vorbereitung</a:t>
            </a:r>
            <a:r>
              <a:rPr kumimoji="1" lang="en-US" altLang="ko-KR" sz="2400" b="1" dirty="0" smtClean="0">
                <a:solidFill>
                  <a:schemeClr val="bg1"/>
                </a:solidFill>
                <a:latin typeface="+mj-lt"/>
                <a:ea typeface="Gulim" pitchFamily="34" charset="-127"/>
              </a:rPr>
              <a:t> auf </a:t>
            </a:r>
            <a:r>
              <a:rPr kumimoji="1" lang="en-US" altLang="ko-KR" sz="2400" b="1" dirty="0" err="1" smtClean="0">
                <a:solidFill>
                  <a:schemeClr val="bg1"/>
                </a:solidFill>
                <a:latin typeface="+mj-lt"/>
                <a:ea typeface="Gulim" pitchFamily="34" charset="-127"/>
              </a:rPr>
              <a:t>eine</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ewige</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Liebesbeziehung</a:t>
            </a:r>
            <a:r>
              <a:rPr kumimoji="1" lang="en-US" altLang="ko-KR" sz="2400" b="1" dirty="0" smtClean="0">
                <a:solidFill>
                  <a:schemeClr val="bg1"/>
                </a:solidFill>
                <a:latin typeface="+mj-lt"/>
                <a:ea typeface="Gulim" pitchFamily="34" charset="-127"/>
              </a:rPr>
              <a:t> und </a:t>
            </a:r>
            <a:r>
              <a:rPr kumimoji="1" lang="en-US" altLang="ko-KR" sz="2400" b="1" dirty="0" err="1" smtClean="0">
                <a:solidFill>
                  <a:schemeClr val="bg1"/>
                </a:solidFill>
                <a:latin typeface="+mj-lt"/>
                <a:ea typeface="Gulim" pitchFamily="34" charset="-127"/>
              </a:rPr>
              <a:t>einer</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starken</a:t>
            </a:r>
            <a:r>
              <a:rPr kumimoji="1" lang="en-US" altLang="ko-KR" sz="2400" b="1" dirty="0" smtClean="0">
                <a:solidFill>
                  <a:schemeClr val="bg1"/>
                </a:solidFill>
                <a:latin typeface="+mj-lt"/>
                <a:ea typeface="Gulim" pitchFamily="34" charset="-127"/>
              </a:rPr>
              <a:t> </a:t>
            </a:r>
            <a:r>
              <a:rPr kumimoji="1" lang="en-US" altLang="ko-KR" sz="2400" b="1" dirty="0" err="1" smtClean="0">
                <a:solidFill>
                  <a:schemeClr val="bg1"/>
                </a:solidFill>
                <a:latin typeface="+mj-lt"/>
                <a:ea typeface="Gulim" pitchFamily="34" charset="-127"/>
              </a:rPr>
              <a:t>Familie</a:t>
            </a:r>
            <a:r>
              <a:rPr kumimoji="1" lang="en-US" altLang="ko-KR" sz="2400" b="1" dirty="0" smtClean="0">
                <a:solidFill>
                  <a:schemeClr val="bg1"/>
                </a:solidFill>
                <a:latin typeface="+mj-lt"/>
                <a:ea typeface="Gulim" pitchFamily="34" charset="-127"/>
              </a:rPr>
              <a:t>. </a:t>
            </a:r>
            <a:endParaRPr kumimoji="1" lang="en-US" altLang="ko-KR" sz="2400" b="1" dirty="0">
              <a:solidFill>
                <a:schemeClr val="bg1"/>
              </a:solidFill>
              <a:latin typeface="+mj-lt"/>
              <a:ea typeface="Gulim" pitchFamily="34" charset="-127"/>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dissolve">
                                      <p:cBhvr>
                                        <p:cTn id="7"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Blessing 1960"/>
          <p:cNvPicPr>
            <a:picLocks noChangeAspect="1" noChangeArrowheads="1"/>
          </p:cNvPicPr>
          <p:nvPr/>
        </p:nvPicPr>
        <p:blipFill>
          <a:blip r:embed="rId3" cstate="print"/>
          <a:srcRect/>
          <a:stretch>
            <a:fillRect/>
          </a:stretch>
        </p:blipFill>
        <p:spPr bwMode="auto">
          <a:xfrm>
            <a:off x="1447800" y="914400"/>
            <a:ext cx="6934200" cy="5200650"/>
          </a:xfrm>
          <a:prstGeom prst="rect">
            <a:avLst/>
          </a:prstGeom>
          <a:ln>
            <a:solidFill>
              <a:schemeClr val="bg1"/>
            </a:solidFill>
          </a:ln>
          <a:effectLst>
            <a:outerShdw blurRad="190500" algn="tl" rotWithShape="0">
              <a:srgbClr val="000000">
                <a:alpha val="70000"/>
              </a:srgbClr>
            </a:outerShdw>
          </a:effectLst>
        </p:spPr>
      </p:pic>
      <p:sp>
        <p:nvSpPr>
          <p:cNvPr id="51203" name="Rectangle 3"/>
          <p:cNvSpPr>
            <a:spLocks noGrp="1" noRot="1" noChangeArrowheads="1"/>
          </p:cNvSpPr>
          <p:nvPr>
            <p:ph idx="4294967295"/>
          </p:nvPr>
        </p:nvSpPr>
        <p:spPr>
          <a:xfrm>
            <a:off x="1447800" y="5715000"/>
            <a:ext cx="6934200" cy="8382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a:normAutofit/>
          </a:bodyPr>
          <a:lstStyle/>
          <a:p>
            <a:pPr marL="0" indent="-273050" algn="ctr" eaLnBrk="1" hangingPunct="1">
              <a:lnSpc>
                <a:spcPct val="90000"/>
              </a:lnSpc>
              <a:spcBef>
                <a:spcPct val="0"/>
              </a:spcBef>
              <a:buFont typeface="Wingdings 2" pitchFamily="18" charset="2"/>
              <a:buNone/>
            </a:pPr>
            <a:r>
              <a:rPr lang="en-US" sz="2300" b="1" dirty="0" smtClean="0">
                <a:solidFill>
                  <a:schemeClr val="bg1"/>
                </a:solidFill>
              </a:rPr>
              <a:t>Die </a:t>
            </a:r>
            <a:r>
              <a:rPr lang="en-US" sz="2300" b="1" dirty="0" err="1" smtClean="0">
                <a:solidFill>
                  <a:schemeClr val="bg1"/>
                </a:solidFill>
              </a:rPr>
              <a:t>Bewegung</a:t>
            </a:r>
            <a:r>
              <a:rPr lang="en-US" sz="2300" b="1" dirty="0" smtClean="0">
                <a:solidFill>
                  <a:schemeClr val="bg1"/>
                </a:solidFill>
              </a:rPr>
              <a:t> </a:t>
            </a:r>
            <a:r>
              <a:rPr lang="en-US" sz="2300" b="1" dirty="0" err="1" smtClean="0">
                <a:solidFill>
                  <a:schemeClr val="bg1"/>
                </a:solidFill>
              </a:rPr>
              <a:t>der</a:t>
            </a:r>
            <a:r>
              <a:rPr lang="en-US" sz="2300" b="1" dirty="0" smtClean="0">
                <a:solidFill>
                  <a:schemeClr val="bg1"/>
                </a:solidFill>
              </a:rPr>
              <a:t> </a:t>
            </a:r>
            <a:r>
              <a:rPr lang="en-US" sz="2300" b="1" dirty="0" err="1" smtClean="0">
                <a:solidFill>
                  <a:schemeClr val="bg1"/>
                </a:solidFill>
              </a:rPr>
              <a:t>Weltfriedenssegnung</a:t>
            </a:r>
            <a:r>
              <a:rPr lang="en-US" sz="2300" b="1" dirty="0" smtClean="0">
                <a:solidFill>
                  <a:schemeClr val="bg1"/>
                </a:solidFill>
              </a:rPr>
              <a:t> began </a:t>
            </a:r>
            <a:r>
              <a:rPr lang="en-US" sz="2300" b="1" dirty="0" err="1" smtClean="0">
                <a:solidFill>
                  <a:schemeClr val="bg1"/>
                </a:solidFill>
              </a:rPr>
              <a:t>mit</a:t>
            </a:r>
            <a:r>
              <a:rPr lang="en-US" sz="2300" b="1" dirty="0" smtClean="0">
                <a:solidFill>
                  <a:schemeClr val="bg1"/>
                </a:solidFill>
              </a:rPr>
              <a:t> den </a:t>
            </a:r>
            <a:r>
              <a:rPr lang="en-US" sz="2300" b="1" dirty="0" err="1" smtClean="0">
                <a:solidFill>
                  <a:schemeClr val="bg1"/>
                </a:solidFill>
              </a:rPr>
              <a:t>ersten</a:t>
            </a:r>
            <a:r>
              <a:rPr lang="en-US" sz="2300" b="1" dirty="0" smtClean="0">
                <a:solidFill>
                  <a:schemeClr val="bg1"/>
                </a:solidFill>
              </a:rPr>
              <a:t> </a:t>
            </a:r>
            <a:r>
              <a:rPr lang="en-US" sz="2300" b="1" dirty="0" err="1" smtClean="0">
                <a:solidFill>
                  <a:schemeClr val="bg1"/>
                </a:solidFill>
              </a:rPr>
              <a:t>Nachfolgern</a:t>
            </a:r>
            <a:r>
              <a:rPr lang="en-US" sz="2300" b="1" dirty="0" smtClean="0">
                <a:solidFill>
                  <a:schemeClr val="bg1"/>
                </a:solidFill>
              </a:rPr>
              <a:t> von Rev. und Frau Moon.</a:t>
            </a:r>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Anfänge</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der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Weltfriedenssegnung</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0" y="304800"/>
            <a:ext cx="9906000" cy="685800"/>
          </a:xfrm>
        </p:spPr>
        <p:txBody>
          <a:bodyPr>
            <a:normAutofit fontScale="90000"/>
            <a:scene3d>
              <a:camera prst="orthographicFront"/>
              <a:lightRig rig="soft" dir="t">
                <a:rot lat="0" lon="0" rev="2100000"/>
              </a:lightRig>
            </a:scene3d>
            <a:sp3d prstMaterial="matte"/>
          </a:bodyPr>
          <a:lstStyle/>
          <a:p>
            <a:pPr eaLnBrk="1" fontAlgn="auto" hangingPunct="1">
              <a:spcBef>
                <a:spcPts val="0"/>
              </a:spcBef>
              <a:spcAft>
                <a:spcPts val="0"/>
              </a:spcAft>
              <a:defRPr/>
            </a:pPr>
            <a:r>
              <a:rPr sz="3200" dirty="0" smtClean="0">
                <a:solidFill>
                  <a:schemeClr val="accent1">
                    <a:lumMod val="75000"/>
                  </a:schemeClr>
                </a:solidFill>
                <a:effectLst/>
              </a:rPr>
              <a:t>Die </a:t>
            </a:r>
            <a:r>
              <a:rPr sz="3200" dirty="0" err="1" smtClean="0">
                <a:solidFill>
                  <a:schemeClr val="accent1">
                    <a:lumMod val="75000"/>
                  </a:schemeClr>
                </a:solidFill>
                <a:effectLst/>
              </a:rPr>
              <a:t>Familienföderation</a:t>
            </a:r>
            <a:r>
              <a:rPr sz="3200" dirty="0" smtClean="0">
                <a:solidFill>
                  <a:schemeClr val="accent1">
                    <a:lumMod val="75000"/>
                  </a:schemeClr>
                </a:solidFill>
                <a:effectLst/>
              </a:rPr>
              <a:t> </a:t>
            </a:r>
            <a:r>
              <a:rPr sz="3200" dirty="0" err="1" smtClean="0">
                <a:solidFill>
                  <a:schemeClr val="accent1">
                    <a:lumMod val="75000"/>
                  </a:schemeClr>
                </a:solidFill>
                <a:effectLst/>
              </a:rPr>
              <a:t>für</a:t>
            </a:r>
            <a:r>
              <a:rPr sz="3200" dirty="0" smtClean="0">
                <a:solidFill>
                  <a:schemeClr val="accent1">
                    <a:lumMod val="75000"/>
                  </a:schemeClr>
                </a:solidFill>
                <a:effectLst/>
              </a:rPr>
              <a:t> </a:t>
            </a:r>
            <a:r>
              <a:rPr sz="3200" dirty="0" err="1" smtClean="0">
                <a:solidFill>
                  <a:schemeClr val="accent1">
                    <a:lumMod val="75000"/>
                  </a:schemeClr>
                </a:solidFill>
                <a:effectLst/>
              </a:rPr>
              <a:t>Weltfrieden</a:t>
            </a:r>
            <a:r>
              <a:rPr sz="3200" dirty="0" smtClean="0">
                <a:solidFill>
                  <a:schemeClr val="accent1">
                    <a:lumMod val="75000"/>
                  </a:schemeClr>
                </a:solidFill>
                <a:effectLst/>
              </a:rPr>
              <a:t> und </a:t>
            </a:r>
            <a:r>
              <a:rPr sz="3200" dirty="0" err="1" smtClean="0">
                <a:solidFill>
                  <a:schemeClr val="accent1">
                    <a:lumMod val="75000"/>
                  </a:schemeClr>
                </a:solidFill>
                <a:effectLst/>
              </a:rPr>
              <a:t>Vereinigung</a:t>
            </a:r>
            <a:endParaRPr sz="3200" dirty="0">
              <a:solidFill>
                <a:schemeClr val="accent1">
                  <a:lumMod val="75000"/>
                </a:schemeClr>
              </a:solidFill>
              <a:effectLst/>
            </a:endParaRPr>
          </a:p>
        </p:txBody>
      </p:sp>
      <p:sp>
        <p:nvSpPr>
          <p:cNvPr id="51203" name="Rectangle 3"/>
          <p:cNvSpPr>
            <a:spLocks noGrp="1" noRot="1" noChangeArrowheads="1"/>
          </p:cNvSpPr>
          <p:nvPr>
            <p:ph idx="1"/>
          </p:nvPr>
        </p:nvSpPr>
        <p:spPr>
          <a:xfrm>
            <a:off x="914400" y="5715000"/>
            <a:ext cx="8153400" cy="6096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a:normAutofit/>
          </a:bodyPr>
          <a:lstStyle/>
          <a:p>
            <a:pPr marL="0" indent="-274320" algn="ctr" eaLnBrk="1" fontAlgn="auto" hangingPunct="1">
              <a:spcBef>
                <a:spcPts val="0"/>
              </a:spcBef>
              <a:spcAft>
                <a:spcPts val="0"/>
              </a:spcAft>
              <a:buFont typeface="Wingdings 2" pitchFamily="18" charset="2"/>
              <a:buNone/>
              <a:defRPr/>
            </a:pPr>
            <a:r>
              <a:rPr lang="en-US" b="1" dirty="0" err="1" smtClean="0">
                <a:solidFill>
                  <a:schemeClr val="bg1"/>
                </a:solidFill>
              </a:rPr>
              <a:t>Erweiterte</a:t>
            </a:r>
            <a:r>
              <a:rPr lang="en-US" b="1" dirty="0" smtClean="0">
                <a:solidFill>
                  <a:schemeClr val="bg1"/>
                </a:solidFill>
              </a:rPr>
              <a:t> </a:t>
            </a:r>
            <a:r>
              <a:rPr lang="en-US" b="1" dirty="0" err="1" smtClean="0">
                <a:solidFill>
                  <a:schemeClr val="bg1"/>
                </a:solidFill>
              </a:rPr>
              <a:t>sich</a:t>
            </a:r>
            <a:r>
              <a:rPr lang="en-US" b="1" dirty="0" smtClean="0">
                <a:solidFill>
                  <a:schemeClr val="bg1"/>
                </a:solidFill>
              </a:rPr>
              <a:t> </a:t>
            </a:r>
            <a:r>
              <a:rPr lang="en-US" b="1" dirty="0" err="1" smtClean="0">
                <a:solidFill>
                  <a:schemeClr val="bg1"/>
                </a:solidFill>
              </a:rPr>
              <a:t>zu</a:t>
            </a:r>
            <a:r>
              <a:rPr lang="en-US" b="1" dirty="0" smtClean="0">
                <a:solidFill>
                  <a:schemeClr val="bg1"/>
                </a:solidFill>
              </a:rPr>
              <a:t> </a:t>
            </a:r>
            <a:r>
              <a:rPr lang="en-US" b="1" dirty="0" err="1" smtClean="0">
                <a:solidFill>
                  <a:schemeClr val="bg1"/>
                </a:solidFill>
              </a:rPr>
              <a:t>einer</a:t>
            </a:r>
            <a:r>
              <a:rPr lang="en-US" b="1" dirty="0" smtClean="0">
                <a:solidFill>
                  <a:schemeClr val="bg1"/>
                </a:solidFill>
              </a:rPr>
              <a:t> </a:t>
            </a:r>
            <a:r>
              <a:rPr lang="en-US" b="1" dirty="0" err="1" smtClean="0">
                <a:solidFill>
                  <a:schemeClr val="bg1"/>
                </a:solidFill>
              </a:rPr>
              <a:t>interreligiösen</a:t>
            </a:r>
            <a:r>
              <a:rPr lang="en-US" b="1" dirty="0" smtClean="0">
                <a:solidFill>
                  <a:schemeClr val="bg1"/>
                </a:solidFill>
              </a:rPr>
              <a:t> </a:t>
            </a:r>
            <a:r>
              <a:rPr lang="en-US" b="1" dirty="0" err="1" smtClean="0">
                <a:solidFill>
                  <a:schemeClr val="bg1"/>
                </a:solidFill>
              </a:rPr>
              <a:t>Bewegung</a:t>
            </a:r>
            <a:endParaRPr lang="en-US" b="1" dirty="0" smtClean="0">
              <a:solidFill>
                <a:schemeClr val="bg1"/>
              </a:solidFill>
            </a:endParaRPr>
          </a:p>
        </p:txBody>
      </p:sp>
      <p:pic>
        <p:nvPicPr>
          <p:cNvPr id="35844" name="Picture 4" descr="WCSF"/>
          <p:cNvPicPr preferRelativeResize="0">
            <a:picLocks noChangeArrowheads="1"/>
          </p:cNvPicPr>
          <p:nvPr/>
        </p:nvPicPr>
        <p:blipFill>
          <a:blip r:embed="rId3" cstate="print">
            <a:lum bright="-6000"/>
          </a:blip>
          <a:srcRect/>
          <a:stretch>
            <a:fillRect/>
          </a:stretch>
        </p:blipFill>
        <p:spPr bwMode="auto">
          <a:xfrm>
            <a:off x="914400" y="1143000"/>
            <a:ext cx="8153400" cy="4572000"/>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0" y="228600"/>
            <a:ext cx="9906000" cy="761999"/>
          </a:xfrm>
        </p:spPr>
        <p:txBody>
          <a:bodyPr>
            <a:scene3d>
              <a:camera prst="orthographicFront"/>
              <a:lightRig rig="soft" dir="t">
                <a:rot lat="0" lon="0" rev="2100000"/>
              </a:lightRig>
            </a:scene3d>
            <a:sp3d prstMaterial="matte"/>
          </a:bodyPr>
          <a:lstStyle/>
          <a:p>
            <a:pPr eaLnBrk="1" fontAlgn="auto" hangingPunct="1">
              <a:spcBef>
                <a:spcPts val="0"/>
              </a:spcBef>
              <a:spcAft>
                <a:spcPts val="0"/>
              </a:spcAft>
              <a:defRPr/>
            </a:pPr>
            <a:r>
              <a:rPr sz="4000" smtClean="0">
                <a:solidFill>
                  <a:schemeClr val="accent1">
                    <a:lumMod val="75000"/>
                  </a:schemeClr>
                </a:solidFill>
                <a:effectLst/>
              </a:rPr>
              <a:t>Universal Peace Federation (UPF</a:t>
            </a:r>
            <a:r>
              <a:rPr sz="4000" dirty="0" smtClean="0">
                <a:solidFill>
                  <a:schemeClr val="accent1">
                    <a:lumMod val="75000"/>
                  </a:schemeClr>
                </a:solidFill>
                <a:effectLst/>
              </a:rPr>
              <a:t>)</a:t>
            </a:r>
            <a:endParaRPr sz="4000" dirty="0">
              <a:solidFill>
                <a:schemeClr val="accent1">
                  <a:lumMod val="75000"/>
                </a:schemeClr>
              </a:solidFill>
              <a:effectLst/>
            </a:endParaRPr>
          </a:p>
        </p:txBody>
      </p:sp>
      <p:sp>
        <p:nvSpPr>
          <p:cNvPr id="51203" name="Rectangle 3"/>
          <p:cNvSpPr>
            <a:spLocks noGrp="1" noRot="1" noChangeArrowheads="1"/>
          </p:cNvSpPr>
          <p:nvPr>
            <p:ph idx="1"/>
          </p:nvPr>
        </p:nvSpPr>
        <p:spPr>
          <a:xfrm>
            <a:off x="1219200" y="5410200"/>
            <a:ext cx="7543800" cy="10668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a:normAutofit fontScale="92500"/>
          </a:bodyPr>
          <a:lstStyle/>
          <a:p>
            <a:pPr marL="0" indent="-274320" algn="ctr" eaLnBrk="1" fontAlgn="auto" hangingPunct="1">
              <a:spcBef>
                <a:spcPts val="0"/>
              </a:spcBef>
              <a:spcAft>
                <a:spcPts val="0"/>
              </a:spcAft>
              <a:buFont typeface="Wingdings 2" pitchFamily="18" charset="2"/>
              <a:buNone/>
              <a:defRPr/>
            </a:pPr>
            <a:r>
              <a:rPr lang="en-US" b="1" dirty="0" smtClean="0">
                <a:solidFill>
                  <a:schemeClr val="bg1"/>
                </a:solidFill>
              </a:rPr>
              <a:t> </a:t>
            </a:r>
            <a:r>
              <a:rPr lang="en-US" b="1" dirty="0" err="1" smtClean="0">
                <a:solidFill>
                  <a:schemeClr val="bg1"/>
                </a:solidFill>
              </a:rPr>
              <a:t>Erreichte</a:t>
            </a:r>
            <a:r>
              <a:rPr lang="en-US" b="1" dirty="0" smtClean="0">
                <a:solidFill>
                  <a:schemeClr val="bg1"/>
                </a:solidFill>
              </a:rPr>
              <a:t> </a:t>
            </a:r>
            <a:r>
              <a:rPr lang="en-US" b="1" dirty="0" err="1" smtClean="0">
                <a:solidFill>
                  <a:schemeClr val="bg1"/>
                </a:solidFill>
              </a:rPr>
              <a:t>Meinungsführer</a:t>
            </a:r>
            <a:r>
              <a:rPr lang="en-US" b="1" dirty="0" smtClean="0">
                <a:solidFill>
                  <a:schemeClr val="bg1"/>
                </a:solidFill>
              </a:rPr>
              <a:t> und </a:t>
            </a:r>
            <a:r>
              <a:rPr lang="en-US" b="1" dirty="0" err="1" smtClean="0">
                <a:solidFill>
                  <a:schemeClr val="bg1"/>
                </a:solidFill>
              </a:rPr>
              <a:t>Friedensbotschafter</a:t>
            </a:r>
            <a:r>
              <a:rPr lang="en-US" b="1" dirty="0" smtClean="0">
                <a:solidFill>
                  <a:schemeClr val="bg1"/>
                </a:solidFill>
              </a:rPr>
              <a:t> </a:t>
            </a:r>
            <a:r>
              <a:rPr lang="en-US" b="1" dirty="0" err="1" smtClean="0">
                <a:solidFill>
                  <a:schemeClr val="bg1"/>
                </a:solidFill>
              </a:rPr>
              <a:t>durch</a:t>
            </a:r>
            <a:r>
              <a:rPr lang="en-US" b="1" dirty="0" smtClean="0">
                <a:solidFill>
                  <a:schemeClr val="bg1"/>
                </a:solidFill>
              </a:rPr>
              <a:t> die </a:t>
            </a:r>
            <a:r>
              <a:rPr lang="en-US" b="1" dirty="0" smtClean="0">
                <a:solidFill>
                  <a:schemeClr val="bg1"/>
                </a:solidFill>
              </a:rPr>
              <a:t>Universal Peace Federation</a:t>
            </a:r>
            <a:endParaRPr lang="en-US" b="1" dirty="0" smtClean="0">
              <a:solidFill>
                <a:schemeClr val="bg1"/>
              </a:solidFill>
            </a:endParaRPr>
          </a:p>
        </p:txBody>
      </p:sp>
      <p:pic>
        <p:nvPicPr>
          <p:cNvPr id="36868" name="Picture 2" descr="Blessing-2"/>
          <p:cNvPicPr>
            <a:picLocks noChangeAspect="1" noChangeArrowheads="1"/>
          </p:cNvPicPr>
          <p:nvPr/>
        </p:nvPicPr>
        <p:blipFill>
          <a:blip r:embed="rId3" cstate="print"/>
          <a:srcRect/>
          <a:stretch>
            <a:fillRect/>
          </a:stretch>
        </p:blipFill>
        <p:spPr bwMode="auto">
          <a:xfrm>
            <a:off x="1219200" y="995363"/>
            <a:ext cx="7521575" cy="4414837"/>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1029"/>
          <p:cNvSpPr txBox="1">
            <a:spLocks noChangeArrowheads="1"/>
          </p:cNvSpPr>
          <p:nvPr/>
        </p:nvSpPr>
        <p:spPr bwMode="auto">
          <a:xfrm>
            <a:off x="685800" y="1600200"/>
            <a:ext cx="8686800" cy="4708981"/>
          </a:xfrm>
          <a:prstGeom prst="rect">
            <a:avLst/>
          </a:prstGeom>
          <a:noFill/>
          <a:ln w="9525">
            <a:noFill/>
            <a:miter lim="800000"/>
            <a:headEnd/>
            <a:tailEnd/>
          </a:ln>
          <a:effectLst/>
        </p:spPr>
        <p:txBody>
          <a:bodyPr>
            <a:spAutoFit/>
          </a:bodyPr>
          <a:lstStyle/>
          <a:p>
            <a:pPr marL="536575" indent="-536575">
              <a:spcBef>
                <a:spcPct val="50000"/>
              </a:spcBef>
              <a:buFont typeface="Wingdings" pitchFamily="2" charset="2"/>
              <a:buChar char="v"/>
            </a:pPr>
            <a:r>
              <a:rPr lang="en-US" sz="3600" b="1" dirty="0" smtClean="0">
                <a:solidFill>
                  <a:srgbClr val="261C09"/>
                </a:solidFill>
                <a:latin typeface="Candara" pitchFamily="34" charset="0"/>
              </a:rPr>
              <a:t>Die </a:t>
            </a:r>
            <a:r>
              <a:rPr lang="en-US" sz="3600" b="1" dirty="0" err="1" smtClean="0">
                <a:solidFill>
                  <a:srgbClr val="261C09"/>
                </a:solidFill>
                <a:latin typeface="Candara" pitchFamily="34" charset="0"/>
              </a:rPr>
              <a:t>Familie</a:t>
            </a:r>
            <a:r>
              <a:rPr lang="en-US" sz="3600" b="1" dirty="0" smtClean="0">
                <a:solidFill>
                  <a:srgbClr val="261C09"/>
                </a:solidFill>
                <a:latin typeface="Candara" pitchFamily="34" charset="0"/>
              </a:rPr>
              <a:t> und die Nation </a:t>
            </a:r>
            <a:r>
              <a:rPr lang="en-US" sz="3600" b="1" dirty="0" err="1" smtClean="0">
                <a:solidFill>
                  <a:srgbClr val="261C09"/>
                </a:solidFill>
                <a:latin typeface="Candara" pitchFamily="34" charset="0"/>
              </a:rPr>
              <a:t>zu</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stärken</a:t>
            </a:r>
            <a:r>
              <a:rPr lang="en-US" sz="3600" b="1" dirty="0" smtClean="0">
                <a:solidFill>
                  <a:srgbClr val="261C09"/>
                </a:solidFill>
                <a:latin typeface="Candara" pitchFamily="34" charset="0"/>
              </a:rPr>
              <a:t>.</a:t>
            </a:r>
            <a:endParaRPr lang="en-US" sz="3600" b="1" dirty="0">
              <a:solidFill>
                <a:srgbClr val="261C09"/>
              </a:solidFill>
              <a:latin typeface="Candara" pitchFamily="34" charset="0"/>
            </a:endParaRPr>
          </a:p>
          <a:p>
            <a:pPr marL="536575" indent="-536575">
              <a:spcBef>
                <a:spcPct val="50000"/>
              </a:spcBef>
              <a:buFont typeface="Wingdings" pitchFamily="2" charset="2"/>
              <a:buChar char="v"/>
            </a:pPr>
            <a:r>
              <a:rPr lang="en-US" sz="3600" b="1" dirty="0" err="1" smtClean="0">
                <a:solidFill>
                  <a:srgbClr val="261C09"/>
                </a:solidFill>
                <a:latin typeface="Candara" pitchFamily="34" charset="0"/>
              </a:rPr>
              <a:t>Einigung</a:t>
            </a:r>
            <a:r>
              <a:rPr lang="en-US" sz="3600" b="1" dirty="0" smtClean="0">
                <a:solidFill>
                  <a:srgbClr val="261C09"/>
                </a:solidFill>
                <a:latin typeface="Candara" pitchFamily="34" charset="0"/>
              </a:rPr>
              <a:t> und </a:t>
            </a:r>
            <a:r>
              <a:rPr lang="en-US" sz="3600" b="1" dirty="0" err="1" smtClean="0">
                <a:solidFill>
                  <a:srgbClr val="261C09"/>
                </a:solidFill>
                <a:latin typeface="Candara" pitchFamily="34" charset="0"/>
              </a:rPr>
              <a:t>Versöhnung</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zwischen</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Rassen</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Religionen</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Nationalitäten</a:t>
            </a:r>
            <a:r>
              <a:rPr lang="en-US" sz="3600" b="1" dirty="0" smtClean="0">
                <a:solidFill>
                  <a:srgbClr val="261C09"/>
                </a:solidFill>
                <a:latin typeface="Candara" pitchFamily="34" charset="0"/>
              </a:rPr>
              <a:t> und </a:t>
            </a:r>
            <a:r>
              <a:rPr lang="en-US" sz="3600" b="1" dirty="0" err="1" smtClean="0">
                <a:solidFill>
                  <a:srgbClr val="261C09"/>
                </a:solidFill>
                <a:latin typeface="Candara" pitchFamily="34" charset="0"/>
              </a:rPr>
              <a:t>Kulturen</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verwirklichen</a:t>
            </a:r>
            <a:r>
              <a:rPr lang="en-US" sz="3600" b="1" dirty="0" smtClean="0">
                <a:solidFill>
                  <a:srgbClr val="261C09"/>
                </a:solidFill>
                <a:latin typeface="Candara" pitchFamily="34" charset="0"/>
              </a:rPr>
              <a:t>.</a:t>
            </a:r>
            <a:endParaRPr lang="en-US" sz="3600" b="1" dirty="0">
              <a:solidFill>
                <a:srgbClr val="261C09"/>
              </a:solidFill>
              <a:latin typeface="Candara" pitchFamily="34" charset="0"/>
            </a:endParaRPr>
          </a:p>
          <a:p>
            <a:pPr marL="536575" indent="-536575">
              <a:spcBef>
                <a:spcPct val="50000"/>
              </a:spcBef>
              <a:buFont typeface="Wingdings" pitchFamily="2" charset="2"/>
              <a:buChar char="v"/>
            </a:pPr>
            <a:r>
              <a:rPr lang="en-US" sz="3600" b="1" dirty="0" smtClean="0">
                <a:solidFill>
                  <a:srgbClr val="261C09"/>
                </a:solidFill>
                <a:latin typeface="Candara" pitchFamily="34" charset="0"/>
              </a:rPr>
              <a:t>“</a:t>
            </a:r>
            <a:r>
              <a:rPr lang="en-US" sz="3600" b="1" dirty="0" err="1" smtClean="0">
                <a:solidFill>
                  <a:srgbClr val="261C09"/>
                </a:solidFill>
                <a:latin typeface="Candara" pitchFamily="34" charset="0"/>
              </a:rPr>
              <a:t>Eine</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Weltfamilie</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mit</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Gott</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als</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Mittelpunkt</a:t>
            </a:r>
            <a:r>
              <a:rPr lang="en-US" sz="3600" b="1" dirty="0" smtClean="0">
                <a:solidFill>
                  <a:srgbClr val="261C09"/>
                </a:solidFill>
                <a:latin typeface="Candara" pitchFamily="34" charset="0"/>
              </a:rPr>
              <a:t>” </a:t>
            </a:r>
            <a:r>
              <a:rPr lang="en-US" sz="3600" b="1" dirty="0" err="1" smtClean="0">
                <a:solidFill>
                  <a:srgbClr val="261C09"/>
                </a:solidFill>
                <a:latin typeface="Candara" pitchFamily="34" charset="0"/>
              </a:rPr>
              <a:t>errichten</a:t>
            </a:r>
            <a:r>
              <a:rPr lang="en-US" sz="3600" b="1" dirty="0" smtClean="0">
                <a:solidFill>
                  <a:srgbClr val="261C09"/>
                </a:solidFill>
                <a:latin typeface="Candara" pitchFamily="34" charset="0"/>
              </a:rPr>
              <a:t>.</a:t>
            </a:r>
            <a:endParaRPr lang="en-US" sz="3600" b="1" dirty="0">
              <a:solidFill>
                <a:srgbClr val="261C09"/>
              </a:solidFill>
              <a:latin typeface="Candara" pitchFamily="34" charset="0"/>
            </a:endParaRPr>
          </a:p>
          <a:p>
            <a:pPr marL="536575" indent="-536575">
              <a:spcBef>
                <a:spcPct val="50000"/>
              </a:spcBef>
              <a:buFont typeface="Wingdings" pitchFamily="2" charset="2"/>
              <a:buChar char="v"/>
            </a:pPr>
            <a:endParaRPr lang="en-US" sz="3200" dirty="0">
              <a:solidFill>
                <a:srgbClr val="522F10"/>
              </a:solidFill>
            </a:endParaRPr>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Ziele</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der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Weltfriedenssegnung</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7">
                                            <p:txEl>
                                              <p:pRg st="1" end="1"/>
                                            </p:txEl>
                                          </p:spTgt>
                                        </p:tgtEl>
                                        <p:attrNameLst>
                                          <p:attrName>style.visibility</p:attrName>
                                        </p:attrNameLst>
                                      </p:cBhvr>
                                      <p:to>
                                        <p:strVal val="visible"/>
                                      </p:to>
                                    </p:set>
                                    <p:anim calcmode="lin" valueType="num">
                                      <p:cBhvr additive="base">
                                        <p:cTn id="7" dur="500" fill="hold"/>
                                        <p:tgtEl>
                                          <p:spTgt spid="5939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7">
                                            <p:txEl>
                                              <p:pRg st="2" end="2"/>
                                            </p:txEl>
                                          </p:spTgt>
                                        </p:tgtEl>
                                        <p:attrNameLst>
                                          <p:attrName>style.visibility</p:attrName>
                                        </p:attrNameLst>
                                      </p:cBhvr>
                                      <p:to>
                                        <p:strVal val="visible"/>
                                      </p:to>
                                    </p:set>
                                    <p:anim calcmode="lin" valueType="num">
                                      <p:cBhvr additive="base">
                                        <p:cTn id="13" dur="500" fill="hold"/>
                                        <p:tgtEl>
                                          <p:spTgt spid="5939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txBox="1">
            <a:spLocks noChangeArrowheads="1"/>
          </p:cNvSpPr>
          <p:nvPr/>
        </p:nvSpPr>
        <p:spPr>
          <a:xfrm>
            <a:off x="0" y="0"/>
            <a:ext cx="9906000" cy="1143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latin typeface="+mj-lt"/>
                <a:ea typeface="+mj-lt"/>
                <a:cs typeface="+mj-lt"/>
              </a:rPr>
              <a:t>Das </a:t>
            </a:r>
            <a:r>
              <a:rPr lang="en-GB" sz="4000" b="1" dirty="0" err="1" smtClean="0">
                <a:solidFill>
                  <a:schemeClr val="bg2">
                    <a:lumMod val="10000"/>
                  </a:schemeClr>
                </a:solidFill>
                <a:latin typeface="+mj-lt"/>
                <a:ea typeface="+mj-lt"/>
                <a:cs typeface="+mj-lt"/>
              </a:rPr>
              <a:t>Gelöbnis</a:t>
            </a:r>
            <a:r>
              <a:rPr lang="en-GB" sz="4000" b="1" dirty="0" smtClean="0">
                <a:solidFill>
                  <a:schemeClr val="bg2">
                    <a:lumMod val="10000"/>
                  </a:schemeClr>
                </a:solidFill>
                <a:latin typeface="+mj-lt"/>
                <a:ea typeface="+mj-lt"/>
                <a:cs typeface="+mj-lt"/>
              </a:rPr>
              <a:t> </a:t>
            </a:r>
            <a:r>
              <a:rPr lang="en-GB" sz="4000" b="1" dirty="0" err="1" smtClean="0">
                <a:solidFill>
                  <a:schemeClr val="bg2">
                    <a:lumMod val="10000"/>
                  </a:schemeClr>
                </a:solidFill>
                <a:latin typeface="+mj-lt"/>
                <a:ea typeface="+mj-lt"/>
                <a:cs typeface="+mj-lt"/>
              </a:rPr>
              <a:t>der</a:t>
            </a:r>
            <a:r>
              <a:rPr lang="en-GB" sz="4000" b="1" dirty="0" smtClean="0">
                <a:solidFill>
                  <a:schemeClr val="bg2">
                    <a:lumMod val="10000"/>
                  </a:schemeClr>
                </a:solidFill>
                <a:latin typeface="+mj-lt"/>
                <a:ea typeface="+mj-lt"/>
                <a:cs typeface="+mj-lt"/>
              </a:rPr>
              <a:t> </a:t>
            </a:r>
            <a:r>
              <a:rPr lang="en-GB" sz="4000" b="1" dirty="0" err="1" smtClean="0">
                <a:solidFill>
                  <a:schemeClr val="bg2">
                    <a:lumMod val="10000"/>
                  </a:schemeClr>
                </a:solidFill>
                <a:latin typeface="+mj-lt"/>
                <a:ea typeface="+mj-lt"/>
                <a:cs typeface="+mj-lt"/>
              </a:rPr>
              <a:t>Weltfriedenssegnung</a:t>
            </a:r>
            <a:endParaRPr lang="en-GB" sz="4000" b="1" dirty="0">
              <a:solidFill>
                <a:schemeClr val="bg2">
                  <a:lumMod val="10000"/>
                </a:schemeClr>
              </a:solidFill>
              <a:latin typeface="+mj-lt"/>
              <a:ea typeface="+mj-lt"/>
              <a:cs typeface="+mj-lt"/>
            </a:endParaRPr>
          </a:p>
        </p:txBody>
      </p:sp>
      <p:sp>
        <p:nvSpPr>
          <p:cNvPr id="5" name="Text Box 3"/>
          <p:cNvSpPr txBox="1">
            <a:spLocks noChangeArrowheads="1"/>
          </p:cNvSpPr>
          <p:nvPr/>
        </p:nvSpPr>
        <p:spPr bwMode="auto">
          <a:xfrm>
            <a:off x="609600" y="1219201"/>
            <a:ext cx="8915400" cy="5209118"/>
          </a:xfrm>
          <a:prstGeom prst="rect">
            <a:avLst/>
          </a:prstGeom>
          <a:noFill/>
          <a:ln w="9525">
            <a:noFill/>
            <a:miter lim="800000"/>
            <a:headEnd/>
            <a:tailEnd/>
          </a:ln>
          <a:effectLst/>
        </p:spPr>
        <p:txBody>
          <a:bodyPr wrap="square">
            <a:spAutoFit/>
          </a:bodyPr>
          <a:lstStyle/>
          <a:p>
            <a:pPr marL="625475" indent="-625475">
              <a:spcBef>
                <a:spcPct val="50000"/>
              </a:spcBef>
              <a:buFont typeface="Wingdings" pitchFamily="2" charset="2"/>
              <a:buChar char="v"/>
              <a:defRPr/>
            </a:pPr>
            <a:r>
              <a:rPr lang="en-US" sz="3500" b="1" dirty="0" smtClean="0">
                <a:solidFill>
                  <a:schemeClr val="bg2">
                    <a:lumMod val="10000"/>
                  </a:schemeClr>
                </a:solidFill>
                <a:latin typeface="+mj-lt"/>
                <a:cs typeface="+mn-cs"/>
              </a:rPr>
              <a:t>In </a:t>
            </a:r>
            <a:r>
              <a:rPr lang="en-US" sz="3500" b="1" dirty="0" err="1" smtClean="0">
                <a:solidFill>
                  <a:schemeClr val="bg2">
                    <a:lumMod val="10000"/>
                  </a:schemeClr>
                </a:solidFill>
                <a:latin typeface="+mj-lt"/>
                <a:cs typeface="+mn-cs"/>
              </a:rPr>
              <a:t>der</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Ehe</a:t>
            </a:r>
            <a:r>
              <a:rPr lang="en-US" sz="3500" b="1" dirty="0" smtClean="0">
                <a:solidFill>
                  <a:schemeClr val="bg2">
                    <a:lumMod val="10000"/>
                  </a:schemeClr>
                </a:solidFill>
                <a:latin typeface="+mj-lt"/>
                <a:cs typeface="+mn-cs"/>
              </a:rPr>
              <a:t> die </a:t>
            </a:r>
            <a:r>
              <a:rPr lang="en-US" sz="3500" b="1" dirty="0" err="1" smtClean="0">
                <a:solidFill>
                  <a:schemeClr val="bg2">
                    <a:lumMod val="10000"/>
                  </a:schemeClr>
                </a:solidFill>
                <a:latin typeface="+mj-lt"/>
                <a:cs typeface="+mn-cs"/>
              </a:rPr>
              <a:t>Natur</a:t>
            </a:r>
            <a:r>
              <a:rPr lang="en-US" sz="3500" b="1" dirty="0" smtClean="0">
                <a:solidFill>
                  <a:schemeClr val="bg2">
                    <a:lumMod val="10000"/>
                  </a:schemeClr>
                </a:solidFill>
                <a:latin typeface="+mj-lt"/>
                <a:cs typeface="+mn-cs"/>
              </a:rPr>
              <a:t> und die </a:t>
            </a:r>
            <a:r>
              <a:rPr lang="en-US" sz="3500" b="1" dirty="0" err="1" smtClean="0">
                <a:solidFill>
                  <a:schemeClr val="bg2">
                    <a:lumMod val="10000"/>
                  </a:schemeClr>
                </a:solidFill>
                <a:latin typeface="+mj-lt"/>
                <a:cs typeface="+mn-cs"/>
              </a:rPr>
              <a:t>Liebe</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Gottes</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zum</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Ausdruck</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bringen</a:t>
            </a:r>
            <a:r>
              <a:rPr lang="en-US" sz="3500" b="1" dirty="0" smtClean="0">
                <a:solidFill>
                  <a:schemeClr val="bg2">
                    <a:lumMod val="10000"/>
                  </a:schemeClr>
                </a:solidFill>
                <a:latin typeface="+mj-lt"/>
                <a:cs typeface="+mn-cs"/>
              </a:rPr>
              <a:t>.</a:t>
            </a:r>
            <a:endParaRPr lang="en-US" sz="3500" b="1" dirty="0">
              <a:solidFill>
                <a:schemeClr val="bg2">
                  <a:lumMod val="10000"/>
                </a:schemeClr>
              </a:solidFill>
              <a:latin typeface="+mj-lt"/>
              <a:cs typeface="+mn-cs"/>
            </a:endParaRPr>
          </a:p>
          <a:p>
            <a:pPr marL="625475" indent="-625475">
              <a:spcBef>
                <a:spcPct val="50000"/>
              </a:spcBef>
              <a:buFont typeface="Wingdings" pitchFamily="2" charset="2"/>
              <a:buChar char="v"/>
              <a:defRPr/>
            </a:pPr>
            <a:r>
              <a:rPr lang="en-US" sz="3500" b="1" dirty="0" err="1" smtClean="0">
                <a:solidFill>
                  <a:schemeClr val="bg2">
                    <a:lumMod val="10000"/>
                  </a:schemeClr>
                </a:solidFill>
                <a:latin typeface="+mj-lt"/>
                <a:cs typeface="+mn-cs"/>
              </a:rPr>
              <a:t>Einander</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ewig</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treu</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sein</a:t>
            </a:r>
            <a:r>
              <a:rPr lang="en-US" sz="3500" b="1" dirty="0" smtClean="0">
                <a:solidFill>
                  <a:schemeClr val="bg2">
                    <a:lumMod val="10000"/>
                  </a:schemeClr>
                </a:solidFill>
                <a:latin typeface="+mj-lt"/>
                <a:cs typeface="+mn-cs"/>
              </a:rPr>
              <a:t>.</a:t>
            </a:r>
            <a:endParaRPr lang="en-US" sz="3500" b="1" dirty="0">
              <a:solidFill>
                <a:schemeClr val="bg2">
                  <a:lumMod val="10000"/>
                </a:schemeClr>
              </a:solidFill>
              <a:latin typeface="+mj-lt"/>
              <a:cs typeface="+mn-cs"/>
            </a:endParaRPr>
          </a:p>
          <a:p>
            <a:pPr marL="625475" indent="-625475">
              <a:spcBef>
                <a:spcPct val="50000"/>
              </a:spcBef>
              <a:buFont typeface="Wingdings" pitchFamily="2" charset="2"/>
              <a:buChar char="v"/>
              <a:defRPr/>
            </a:pPr>
            <a:r>
              <a:rPr lang="en-US" sz="3500" b="1" dirty="0" err="1" smtClean="0">
                <a:solidFill>
                  <a:schemeClr val="bg2">
                    <a:lumMod val="10000"/>
                  </a:schemeClr>
                </a:solidFill>
                <a:latin typeface="+mj-lt"/>
                <a:cs typeface="+mn-cs"/>
              </a:rPr>
              <a:t>Unsere</a:t>
            </a:r>
            <a:r>
              <a:rPr lang="en-US" sz="3500" b="1" dirty="0" smtClean="0">
                <a:solidFill>
                  <a:schemeClr val="bg2">
                    <a:lumMod val="10000"/>
                  </a:schemeClr>
                </a:solidFill>
                <a:latin typeface="+mj-lt"/>
                <a:cs typeface="+mn-cs"/>
              </a:rPr>
              <a:t> Kinder </a:t>
            </a:r>
            <a:r>
              <a:rPr lang="en-US" sz="3500" b="1" dirty="0" err="1" smtClean="0">
                <a:solidFill>
                  <a:schemeClr val="bg2">
                    <a:lumMod val="10000"/>
                  </a:schemeClr>
                </a:solidFill>
                <a:latin typeface="+mj-lt"/>
                <a:cs typeface="+mn-cs"/>
              </a:rPr>
              <a:t>mit</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einem</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Verständnis</a:t>
            </a:r>
            <a:r>
              <a:rPr lang="en-US" sz="3500" b="1" dirty="0" smtClean="0">
                <a:solidFill>
                  <a:schemeClr val="bg2">
                    <a:lumMod val="10000"/>
                  </a:schemeClr>
                </a:solidFill>
                <a:latin typeface="+mj-lt"/>
                <a:cs typeface="+mn-cs"/>
              </a:rPr>
              <a:t> um </a:t>
            </a:r>
            <a:r>
              <a:rPr lang="en-US" sz="3500" b="1" dirty="0" err="1" smtClean="0">
                <a:solidFill>
                  <a:schemeClr val="bg2">
                    <a:lumMod val="10000"/>
                  </a:schemeClr>
                </a:solidFill>
                <a:latin typeface="+mj-lt"/>
                <a:cs typeface="+mn-cs"/>
              </a:rPr>
              <a:t>sexuelle</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Reinheit</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vor</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der</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Ehe</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erziehen</a:t>
            </a:r>
            <a:r>
              <a:rPr lang="en-US" sz="3500" b="1" dirty="0" smtClean="0">
                <a:solidFill>
                  <a:schemeClr val="bg2">
                    <a:lumMod val="10000"/>
                  </a:schemeClr>
                </a:solidFill>
                <a:latin typeface="+mj-lt"/>
                <a:cs typeface="+mn-cs"/>
              </a:rPr>
              <a:t>.</a:t>
            </a:r>
            <a:endParaRPr lang="en-US" sz="3500" b="1" dirty="0">
              <a:solidFill>
                <a:schemeClr val="bg2">
                  <a:lumMod val="10000"/>
                </a:schemeClr>
              </a:solidFill>
              <a:latin typeface="+mj-lt"/>
              <a:cs typeface="+mn-cs"/>
            </a:endParaRPr>
          </a:p>
          <a:p>
            <a:pPr marL="625475" indent="-625475">
              <a:spcBef>
                <a:spcPct val="50000"/>
              </a:spcBef>
              <a:buFont typeface="Wingdings" pitchFamily="2" charset="2"/>
              <a:buChar char="v"/>
              <a:defRPr/>
            </a:pPr>
            <a:r>
              <a:rPr lang="en-US" sz="3500" b="1" dirty="0" err="1" smtClean="0">
                <a:solidFill>
                  <a:schemeClr val="bg2">
                    <a:lumMod val="10000"/>
                  </a:schemeClr>
                </a:solidFill>
                <a:latin typeface="+mj-lt"/>
                <a:cs typeface="+mn-cs"/>
              </a:rPr>
              <a:t>Anderen</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Familien</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helfen</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auch</a:t>
            </a:r>
            <a:r>
              <a:rPr lang="en-US" sz="3500" b="1" dirty="0" smtClean="0">
                <a:solidFill>
                  <a:schemeClr val="bg2">
                    <a:lumMod val="10000"/>
                  </a:schemeClr>
                </a:solidFill>
                <a:latin typeface="+mj-lt"/>
                <a:cs typeface="+mn-cs"/>
              </a:rPr>
              <a:t> dieses Ideal </a:t>
            </a:r>
            <a:r>
              <a:rPr lang="en-US" sz="3500" b="1" dirty="0" err="1" smtClean="0">
                <a:solidFill>
                  <a:schemeClr val="bg2">
                    <a:lumMod val="10000"/>
                  </a:schemeClr>
                </a:solidFill>
                <a:latin typeface="+mj-lt"/>
                <a:cs typeface="+mn-cs"/>
              </a:rPr>
              <a:t>zu</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verwirklichen</a:t>
            </a:r>
            <a:r>
              <a:rPr lang="en-US" sz="3500" b="1" dirty="0" smtClean="0">
                <a:solidFill>
                  <a:schemeClr val="bg2">
                    <a:lumMod val="10000"/>
                  </a:schemeClr>
                </a:solidFill>
                <a:latin typeface="+mj-lt"/>
                <a:cs typeface="+mn-cs"/>
              </a:rPr>
              <a:t>, </a:t>
            </a:r>
            <a:r>
              <a:rPr lang="en-US" sz="3500" b="1" dirty="0" err="1" smtClean="0">
                <a:solidFill>
                  <a:schemeClr val="bg2">
                    <a:lumMod val="10000"/>
                  </a:schemeClr>
                </a:solidFill>
                <a:latin typeface="+mj-lt"/>
                <a:cs typeface="+mn-cs"/>
              </a:rPr>
              <a:t>unabhängig</a:t>
            </a:r>
            <a:r>
              <a:rPr lang="en-US" sz="3500" b="1" dirty="0" smtClean="0">
                <a:solidFill>
                  <a:schemeClr val="bg2">
                    <a:lumMod val="10000"/>
                  </a:schemeClr>
                </a:solidFill>
                <a:latin typeface="+mj-lt"/>
                <a:cs typeface="+mn-cs"/>
              </a:rPr>
              <a:t> von </a:t>
            </a:r>
            <a:r>
              <a:rPr lang="en-US" sz="3500" b="1" dirty="0" err="1" smtClean="0">
                <a:solidFill>
                  <a:schemeClr val="bg2">
                    <a:lumMod val="10000"/>
                  </a:schemeClr>
                </a:solidFill>
                <a:latin typeface="+mj-lt"/>
                <a:cs typeface="+mn-cs"/>
              </a:rPr>
              <a:t>Rasse</a:t>
            </a:r>
            <a:r>
              <a:rPr lang="en-US" sz="3500" b="1" dirty="0" smtClean="0">
                <a:solidFill>
                  <a:schemeClr val="bg2">
                    <a:lumMod val="10000"/>
                  </a:schemeClr>
                </a:solidFill>
                <a:latin typeface="+mj-lt"/>
                <a:cs typeface="+mn-cs"/>
              </a:rPr>
              <a:t>, Nation und Religion.</a:t>
            </a:r>
            <a:endParaRPr lang="en-US" sz="3200" b="1" dirty="0">
              <a:solidFill>
                <a:schemeClr val="bg2">
                  <a:lumMod val="10000"/>
                </a:schemeClr>
              </a:solidFill>
              <a:latin typeface="+mj-lt"/>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ext Box 15"/>
          <p:cNvSpPr txBox="1">
            <a:spLocks noChangeArrowheads="1"/>
          </p:cNvSpPr>
          <p:nvPr/>
        </p:nvSpPr>
        <p:spPr bwMode="auto">
          <a:xfrm>
            <a:off x="152400" y="762000"/>
            <a:ext cx="5715000" cy="6247864"/>
          </a:xfrm>
          <a:prstGeom prst="rect">
            <a:avLst/>
          </a:prstGeom>
          <a:noFill/>
          <a:ln w="9525">
            <a:noFill/>
            <a:miter lim="800000"/>
            <a:headEnd/>
            <a:tailEnd/>
          </a:ln>
        </p:spPr>
        <p:txBody>
          <a:bodyPr wrap="square">
            <a:spAutoFit/>
          </a:bodyPr>
          <a:lstStyle/>
          <a:p>
            <a:pPr marL="400050" indent="-400050">
              <a:tabLst>
                <a:tab pos="971550" algn="l"/>
                <a:tab pos="2114550" algn="l"/>
              </a:tabLst>
            </a:pPr>
            <a:endParaRPr lang="en-US" sz="2000" dirty="0">
              <a:solidFill>
                <a:srgbClr val="006000"/>
              </a:solidFill>
            </a:endParaRPr>
          </a:p>
          <a:p>
            <a:pPr marL="457200" indent="-457200">
              <a:buAutoNum type="arabicParenR"/>
              <a:tabLst>
                <a:tab pos="971550" algn="l"/>
                <a:tab pos="2114550" algn="l"/>
              </a:tabLst>
            </a:pPr>
            <a:r>
              <a:rPr lang="en-US" sz="2000" b="1" dirty="0" smtClean="0">
                <a:latin typeface="Candara" pitchFamily="34" charset="0"/>
              </a:rPr>
              <a:t>Die </a:t>
            </a:r>
            <a:r>
              <a:rPr lang="en-US" sz="2000" b="1" dirty="0" err="1" smtClean="0">
                <a:latin typeface="Candara" pitchFamily="34" charset="0"/>
              </a:rPr>
              <a:t>Heilige</a:t>
            </a:r>
            <a:r>
              <a:rPr lang="en-US" sz="2000" b="1" dirty="0" smtClean="0">
                <a:latin typeface="Candara" pitchFamily="34" charset="0"/>
              </a:rPr>
              <a:t> </a:t>
            </a:r>
            <a:r>
              <a:rPr lang="en-US" sz="2000" b="1" dirty="0" err="1" smtClean="0">
                <a:latin typeface="Candara" pitchFamily="34" charset="0"/>
              </a:rPr>
              <a:t>Wein</a:t>
            </a:r>
            <a:r>
              <a:rPr lang="en-US" sz="2000" b="1" dirty="0" smtClean="0">
                <a:latin typeface="Candara" pitchFamily="34" charset="0"/>
              </a:rPr>
              <a:t> </a:t>
            </a:r>
            <a:r>
              <a:rPr lang="en-US" sz="2000" b="1" dirty="0" err="1" smtClean="0">
                <a:latin typeface="Candara" pitchFamily="34" charset="0"/>
              </a:rPr>
              <a:t>Zeremonie</a:t>
            </a:r>
            <a:r>
              <a:rPr lang="en-US" sz="2000" b="1" dirty="0" smtClean="0">
                <a:latin typeface="Candara" pitchFamily="34" charset="0"/>
              </a:rPr>
              <a:t> </a:t>
            </a:r>
            <a:r>
              <a:rPr lang="en-US" sz="2000" dirty="0" smtClean="0">
                <a:latin typeface="Candara" pitchFamily="34" charset="0"/>
              </a:rPr>
              <a:t>– </a:t>
            </a:r>
            <a:br>
              <a:rPr lang="en-US" sz="2000" dirty="0" smtClean="0">
                <a:latin typeface="Candara" pitchFamily="34" charset="0"/>
              </a:rPr>
            </a:br>
            <a:r>
              <a:rPr lang="en-US" sz="2000" dirty="0" err="1" smtClean="0">
                <a:latin typeface="Candara" pitchFamily="34" charset="0"/>
              </a:rPr>
              <a:t>symbolisiert</a:t>
            </a:r>
            <a:r>
              <a:rPr lang="en-US" sz="2000" dirty="0" smtClean="0">
                <a:latin typeface="Candara" pitchFamily="34" charset="0"/>
              </a:rPr>
              <a:t> </a:t>
            </a:r>
            <a:r>
              <a:rPr lang="en-US" sz="2000" dirty="0" err="1" smtClean="0">
                <a:latin typeface="Candara" pitchFamily="34" charset="0"/>
              </a:rPr>
              <a:t>eine</a:t>
            </a:r>
            <a:r>
              <a:rPr lang="en-US" sz="2000" dirty="0" smtClean="0">
                <a:latin typeface="Candara" pitchFamily="34" charset="0"/>
              </a:rPr>
              <a:t> </a:t>
            </a:r>
            <a:r>
              <a:rPr lang="en-US" sz="2000" dirty="0" err="1" smtClean="0">
                <a:latin typeface="Candara" pitchFamily="34" charset="0"/>
              </a:rPr>
              <a:t>Erneuerung</a:t>
            </a:r>
            <a:r>
              <a:rPr lang="en-US" sz="2000" dirty="0" smtClean="0">
                <a:latin typeface="Candara" pitchFamily="34" charset="0"/>
              </a:rPr>
              <a:t> und </a:t>
            </a:r>
            <a:r>
              <a:rPr lang="en-US" sz="2000" dirty="0" err="1" smtClean="0">
                <a:latin typeface="Candara" pitchFamily="34" charset="0"/>
              </a:rPr>
              <a:t>eine</a:t>
            </a:r>
            <a:r>
              <a:rPr lang="en-US" sz="2000" dirty="0" smtClean="0">
                <a:latin typeface="Candara" pitchFamily="34" charset="0"/>
              </a:rPr>
              <a:t> </a:t>
            </a:r>
            <a:r>
              <a:rPr lang="en-US" sz="2000" dirty="0" err="1" smtClean="0">
                <a:latin typeface="Candara" pitchFamily="34" charset="0"/>
              </a:rPr>
              <a:t>Verbindung</a:t>
            </a:r>
            <a:r>
              <a:rPr lang="en-US" sz="2000" dirty="0" smtClean="0">
                <a:latin typeface="Candara" pitchFamily="34" charset="0"/>
              </a:rPr>
              <a:t> </a:t>
            </a:r>
            <a:r>
              <a:rPr lang="en-US" sz="2000" dirty="0" err="1" smtClean="0">
                <a:latin typeface="Candara" pitchFamily="34" charset="0"/>
              </a:rPr>
              <a:t>zu</a:t>
            </a:r>
            <a:r>
              <a:rPr lang="en-US" sz="2000" dirty="0" smtClean="0">
                <a:latin typeface="Candara" pitchFamily="34" charset="0"/>
              </a:rPr>
              <a:t> </a:t>
            </a:r>
            <a:r>
              <a:rPr lang="en-US" sz="2000" dirty="0" err="1" smtClean="0">
                <a:latin typeface="Candara" pitchFamily="34" charset="0"/>
              </a:rPr>
              <a:t>Gottes</a:t>
            </a:r>
            <a:r>
              <a:rPr lang="en-US" sz="2000" dirty="0" smtClean="0">
                <a:latin typeface="Candara" pitchFamily="34" charset="0"/>
              </a:rPr>
              <a:t> </a:t>
            </a:r>
            <a:r>
              <a:rPr lang="en-US" sz="2000" dirty="0" err="1" smtClean="0">
                <a:latin typeface="Candara" pitchFamily="34" charset="0"/>
              </a:rPr>
              <a:t>wahrer</a:t>
            </a:r>
            <a:r>
              <a:rPr lang="en-US" sz="2000" dirty="0" smtClean="0">
                <a:latin typeface="Candara" pitchFamily="34" charset="0"/>
              </a:rPr>
              <a:t> </a:t>
            </a:r>
            <a:r>
              <a:rPr lang="en-US" sz="2000" dirty="0" err="1" smtClean="0">
                <a:latin typeface="Candara" pitchFamily="34" charset="0"/>
              </a:rPr>
              <a:t>Liebe</a:t>
            </a:r>
            <a:r>
              <a:rPr lang="en-US" sz="2000" dirty="0" smtClean="0">
                <a:latin typeface="Candara" pitchFamily="34" charset="0"/>
              </a:rPr>
              <a:t>, </a:t>
            </a:r>
            <a:r>
              <a:rPr lang="en-US" sz="2000" dirty="0" err="1" smtClean="0">
                <a:latin typeface="Candara" pitchFamily="34" charset="0"/>
              </a:rPr>
              <a:t>Leben</a:t>
            </a:r>
            <a:r>
              <a:rPr lang="en-US" sz="2000" dirty="0" smtClean="0">
                <a:latin typeface="Candara" pitchFamily="34" charset="0"/>
              </a:rPr>
              <a:t> und </a:t>
            </a:r>
            <a:r>
              <a:rPr lang="en-US" sz="2000" dirty="0" err="1" smtClean="0">
                <a:latin typeface="Candara" pitchFamily="34" charset="0"/>
              </a:rPr>
              <a:t>Blutslinie</a:t>
            </a:r>
            <a:r>
              <a:rPr lang="en-US" sz="2000" dirty="0" smtClean="0">
                <a:latin typeface="Candara" pitchFamily="34" charset="0"/>
              </a:rPr>
              <a:t>.  </a:t>
            </a:r>
            <a:endParaRPr lang="en-US" sz="2000" dirty="0">
              <a:latin typeface="Candara" pitchFamily="34" charset="0"/>
            </a:endParaRPr>
          </a:p>
          <a:p>
            <a:pPr marL="400050" indent="-400050">
              <a:tabLst>
                <a:tab pos="971550" algn="l"/>
                <a:tab pos="2114550" algn="l"/>
              </a:tabLst>
            </a:pPr>
            <a:endParaRPr lang="en-US" sz="2000" dirty="0">
              <a:latin typeface="Candara" pitchFamily="34" charset="0"/>
            </a:endParaRPr>
          </a:p>
          <a:p>
            <a:pPr marL="400050" indent="-400050">
              <a:buFontTx/>
              <a:buAutoNum type="arabicParenR" startAt="2"/>
              <a:tabLst>
                <a:tab pos="971550" algn="l"/>
                <a:tab pos="2114550" algn="l"/>
              </a:tabLst>
            </a:pPr>
            <a:r>
              <a:rPr lang="en-US" sz="2000" b="1" dirty="0" smtClean="0">
                <a:latin typeface="Candara" pitchFamily="34" charset="0"/>
              </a:rPr>
              <a:t>Die </a:t>
            </a:r>
            <a:r>
              <a:rPr lang="en-US" sz="2000" b="1" dirty="0" err="1" smtClean="0">
                <a:latin typeface="Candara" pitchFamily="34" charset="0"/>
              </a:rPr>
              <a:t>Weltfriedenssegnung</a:t>
            </a:r>
            <a:r>
              <a:rPr lang="en-US" sz="2000" b="1" dirty="0" smtClean="0">
                <a:latin typeface="Candara" pitchFamily="34" charset="0"/>
              </a:rPr>
              <a:t> </a:t>
            </a:r>
            <a:r>
              <a:rPr lang="en-US" sz="2000" dirty="0" smtClean="0">
                <a:latin typeface="Candara" pitchFamily="34" charset="0"/>
              </a:rPr>
              <a:t>– </a:t>
            </a:r>
            <a:br>
              <a:rPr lang="en-US" sz="2000" dirty="0" smtClean="0">
                <a:latin typeface="Candara" pitchFamily="34" charset="0"/>
              </a:rPr>
            </a:br>
            <a:r>
              <a:rPr lang="en-US" sz="2000" dirty="0" err="1" smtClean="0">
                <a:latin typeface="Candara" pitchFamily="34" charset="0"/>
              </a:rPr>
              <a:t>symbolisiert</a:t>
            </a:r>
            <a:r>
              <a:rPr lang="en-US" sz="2000" dirty="0" smtClean="0">
                <a:latin typeface="Candara" pitchFamily="34" charset="0"/>
              </a:rPr>
              <a:t>, </a:t>
            </a:r>
            <a:r>
              <a:rPr lang="en-US" sz="2000" dirty="0" err="1" smtClean="0">
                <a:latin typeface="Candara" pitchFamily="34" charset="0"/>
              </a:rPr>
              <a:t>dass</a:t>
            </a:r>
            <a:r>
              <a:rPr lang="en-US" sz="2000" dirty="0" smtClean="0">
                <a:latin typeface="Candara" pitchFamily="34" charset="0"/>
              </a:rPr>
              <a:t> </a:t>
            </a:r>
            <a:r>
              <a:rPr lang="en-US" sz="2000" dirty="0" err="1" smtClean="0">
                <a:latin typeface="Candara" pitchFamily="34" charset="0"/>
              </a:rPr>
              <a:t>wir</a:t>
            </a:r>
            <a:r>
              <a:rPr lang="en-US" sz="2000" dirty="0" smtClean="0">
                <a:latin typeface="Candara" pitchFamily="34" charset="0"/>
              </a:rPr>
              <a:t> </a:t>
            </a:r>
            <a:r>
              <a:rPr lang="en-US" sz="2000" dirty="0" err="1" smtClean="0">
                <a:latin typeface="Candara" pitchFamily="34" charset="0"/>
              </a:rPr>
              <a:t>eine</a:t>
            </a:r>
            <a:r>
              <a:rPr lang="en-US" sz="2000" dirty="0" smtClean="0">
                <a:latin typeface="Candara" pitchFamily="34" charset="0"/>
              </a:rPr>
              <a:t> </a:t>
            </a:r>
            <a:r>
              <a:rPr lang="en-US" sz="2000" dirty="0" err="1" smtClean="0">
                <a:latin typeface="Candara" pitchFamily="34" charset="0"/>
              </a:rPr>
              <a:t>Familie</a:t>
            </a:r>
            <a:r>
              <a:rPr lang="en-US" sz="2000" dirty="0" smtClean="0">
                <a:latin typeface="Candara" pitchFamily="34" charset="0"/>
              </a:rPr>
              <a:t> </a:t>
            </a:r>
            <a:r>
              <a:rPr lang="en-US" sz="2000" dirty="0" err="1" smtClean="0">
                <a:latin typeface="Candara" pitchFamily="34" charset="0"/>
              </a:rPr>
              <a:t>unter</a:t>
            </a:r>
            <a:r>
              <a:rPr lang="en-US" sz="2000" dirty="0" smtClean="0">
                <a:latin typeface="Candara" pitchFamily="34" charset="0"/>
              </a:rPr>
              <a:t> </a:t>
            </a:r>
            <a:r>
              <a:rPr lang="en-US" sz="2000" dirty="0" err="1" smtClean="0">
                <a:latin typeface="Candara" pitchFamily="34" charset="0"/>
              </a:rPr>
              <a:t>Gott</a:t>
            </a:r>
            <a:r>
              <a:rPr lang="en-US" sz="2000" dirty="0" smtClean="0">
                <a:latin typeface="Candara" pitchFamily="34" charset="0"/>
              </a:rPr>
              <a:t> </a:t>
            </a:r>
            <a:r>
              <a:rPr lang="en-US" sz="2000" dirty="0" err="1" smtClean="0">
                <a:latin typeface="Candara" pitchFamily="34" charset="0"/>
              </a:rPr>
              <a:t>sind</a:t>
            </a:r>
            <a:r>
              <a:rPr lang="en-US" sz="2000" dirty="0" smtClean="0">
                <a:latin typeface="Candara" pitchFamily="34" charset="0"/>
              </a:rPr>
              <a:t>, </a:t>
            </a:r>
            <a:r>
              <a:rPr lang="en-US" sz="2000" dirty="0" err="1" smtClean="0">
                <a:latin typeface="Candara" pitchFamily="34" charset="0"/>
              </a:rPr>
              <a:t>unabhängig</a:t>
            </a:r>
            <a:r>
              <a:rPr lang="en-US" sz="2000" dirty="0" smtClean="0">
                <a:latin typeface="Candara" pitchFamily="34" charset="0"/>
              </a:rPr>
              <a:t> von </a:t>
            </a:r>
            <a:r>
              <a:rPr lang="en-US" sz="2000" dirty="0" err="1" smtClean="0">
                <a:latin typeface="Candara" pitchFamily="34" charset="0"/>
              </a:rPr>
              <a:t>Rasse</a:t>
            </a:r>
            <a:r>
              <a:rPr lang="en-US" sz="2000" dirty="0" smtClean="0">
                <a:latin typeface="Candara" pitchFamily="34" charset="0"/>
              </a:rPr>
              <a:t> und Religion. </a:t>
            </a:r>
            <a:endParaRPr lang="en-US" sz="2000" dirty="0">
              <a:latin typeface="Candara" pitchFamily="34" charset="0"/>
            </a:endParaRPr>
          </a:p>
          <a:p>
            <a:pPr marL="400050" indent="-400050">
              <a:tabLst>
                <a:tab pos="971550" algn="l"/>
                <a:tab pos="2114550" algn="l"/>
              </a:tabLst>
            </a:pPr>
            <a:endParaRPr lang="en-US" sz="2000" dirty="0">
              <a:latin typeface="Candara" pitchFamily="34" charset="0"/>
            </a:endParaRPr>
          </a:p>
          <a:p>
            <a:pPr marL="400050" indent="-400050">
              <a:buFontTx/>
              <a:buAutoNum type="arabicParenR" startAt="3"/>
              <a:tabLst>
                <a:tab pos="971550" algn="l"/>
                <a:tab pos="2114550" algn="l"/>
              </a:tabLst>
            </a:pPr>
            <a:r>
              <a:rPr lang="en-US" sz="2000" b="1" dirty="0" smtClean="0">
                <a:latin typeface="Candara" pitchFamily="34" charset="0"/>
              </a:rPr>
              <a:t>Die </a:t>
            </a:r>
            <a:r>
              <a:rPr lang="en-US" sz="2000" b="1" dirty="0" err="1" smtClean="0">
                <a:latin typeface="Candara" pitchFamily="34" charset="0"/>
              </a:rPr>
              <a:t>Zeremonie</a:t>
            </a:r>
            <a:r>
              <a:rPr lang="en-US" sz="2000" b="1" dirty="0" smtClean="0">
                <a:latin typeface="Candara" pitchFamily="34" charset="0"/>
              </a:rPr>
              <a:t> </a:t>
            </a:r>
            <a:r>
              <a:rPr lang="en-US" sz="2000" b="1" dirty="0" err="1" smtClean="0">
                <a:latin typeface="Candara" pitchFamily="34" charset="0"/>
              </a:rPr>
              <a:t>zur</a:t>
            </a:r>
            <a:r>
              <a:rPr lang="en-US" sz="2000" b="1" dirty="0" smtClean="0">
                <a:latin typeface="Candara" pitchFamily="34" charset="0"/>
              </a:rPr>
              <a:t> </a:t>
            </a:r>
            <a:r>
              <a:rPr lang="en-US" sz="2000" b="1" dirty="0" err="1" smtClean="0">
                <a:latin typeface="Candara" pitchFamily="34" charset="0"/>
              </a:rPr>
              <a:t>Überwindung</a:t>
            </a:r>
            <a:r>
              <a:rPr lang="en-US" sz="2000" b="1" dirty="0" smtClean="0">
                <a:latin typeface="Candara" pitchFamily="34" charset="0"/>
              </a:rPr>
              <a:t> von </a:t>
            </a:r>
            <a:r>
              <a:rPr lang="en-US" sz="2000" b="1" dirty="0" err="1" smtClean="0">
                <a:latin typeface="Candara" pitchFamily="34" charset="0"/>
              </a:rPr>
              <a:t>Groll</a:t>
            </a:r>
            <a:r>
              <a:rPr lang="en-US" sz="2000" b="1" dirty="0" smtClean="0">
                <a:latin typeface="Candara" pitchFamily="34" charset="0"/>
              </a:rPr>
              <a:t> </a:t>
            </a:r>
            <a:r>
              <a:rPr lang="en-US" sz="2000" dirty="0">
                <a:latin typeface="Candara" pitchFamily="34" charset="0"/>
              </a:rPr>
              <a:t>– </a:t>
            </a:r>
          </a:p>
          <a:p>
            <a:pPr marL="400050" indent="-400050">
              <a:tabLst>
                <a:tab pos="971550" algn="l"/>
                <a:tab pos="2114550" algn="l"/>
              </a:tabLst>
            </a:pPr>
            <a:r>
              <a:rPr lang="en-US" sz="2000" dirty="0">
                <a:latin typeface="Candara" pitchFamily="34" charset="0"/>
              </a:rPr>
              <a:t>	</a:t>
            </a:r>
            <a:r>
              <a:rPr lang="en-US" sz="2000" dirty="0" err="1" smtClean="0">
                <a:latin typeface="Candara" pitchFamily="34" charset="0"/>
              </a:rPr>
              <a:t>symbolisiert</a:t>
            </a:r>
            <a:r>
              <a:rPr lang="en-US" sz="2000" dirty="0" smtClean="0">
                <a:latin typeface="Candara" pitchFamily="34" charset="0"/>
              </a:rPr>
              <a:t> das </a:t>
            </a:r>
            <a:r>
              <a:rPr lang="en-US" sz="2000" dirty="0" err="1" smtClean="0">
                <a:latin typeface="Candara" pitchFamily="34" charset="0"/>
              </a:rPr>
              <a:t>Erkennen</a:t>
            </a:r>
            <a:r>
              <a:rPr lang="en-US" sz="2000" dirty="0" smtClean="0">
                <a:latin typeface="Candara" pitchFamily="34" charset="0"/>
              </a:rPr>
              <a:t> und die </a:t>
            </a:r>
            <a:r>
              <a:rPr lang="en-US" sz="2000" dirty="0" err="1" smtClean="0">
                <a:latin typeface="Candara" pitchFamily="34" charset="0"/>
              </a:rPr>
              <a:t>Überwindung</a:t>
            </a:r>
            <a:r>
              <a:rPr lang="en-US" sz="2000" dirty="0" smtClean="0">
                <a:latin typeface="Candara" pitchFamily="34" charset="0"/>
              </a:rPr>
              <a:t> von </a:t>
            </a:r>
            <a:r>
              <a:rPr lang="en-US" sz="2000" dirty="0" err="1" smtClean="0">
                <a:latin typeface="Candara" pitchFamily="34" charset="0"/>
              </a:rPr>
              <a:t>historischem</a:t>
            </a:r>
            <a:r>
              <a:rPr lang="en-US" sz="2000" dirty="0" smtClean="0">
                <a:latin typeface="Candara" pitchFamily="34" charset="0"/>
              </a:rPr>
              <a:t> und </a:t>
            </a:r>
            <a:r>
              <a:rPr lang="en-US" sz="2000" dirty="0" err="1" smtClean="0">
                <a:latin typeface="Candara" pitchFamily="34" charset="0"/>
              </a:rPr>
              <a:t>persönlichem</a:t>
            </a:r>
            <a:r>
              <a:rPr lang="en-US" sz="2000" dirty="0" smtClean="0">
                <a:latin typeface="Candara" pitchFamily="34" charset="0"/>
              </a:rPr>
              <a:t> </a:t>
            </a:r>
            <a:r>
              <a:rPr lang="en-US" sz="2000" dirty="0" err="1" smtClean="0">
                <a:latin typeface="Candara" pitchFamily="34" charset="0"/>
              </a:rPr>
              <a:t>Fehlverhalten</a:t>
            </a:r>
            <a:r>
              <a:rPr lang="en-US" sz="2000" dirty="0" smtClean="0">
                <a:latin typeface="Candara" pitchFamily="34" charset="0"/>
              </a:rPr>
              <a:t> </a:t>
            </a:r>
            <a:r>
              <a:rPr lang="en-US" sz="2000" dirty="0" err="1" smtClean="0">
                <a:latin typeface="Candara" pitchFamily="34" charset="0"/>
              </a:rPr>
              <a:t>zwischen</a:t>
            </a:r>
            <a:r>
              <a:rPr lang="en-US" sz="2000" dirty="0" smtClean="0">
                <a:latin typeface="Candara" pitchFamily="34" charset="0"/>
              </a:rPr>
              <a:t> Mann und Frau.  </a:t>
            </a:r>
            <a:endParaRPr lang="en-US" sz="2000" dirty="0">
              <a:latin typeface="Candara" pitchFamily="34" charset="0"/>
            </a:endParaRPr>
          </a:p>
          <a:p>
            <a:pPr marL="400050" indent="-400050">
              <a:tabLst>
                <a:tab pos="971550" algn="l"/>
                <a:tab pos="2114550" algn="l"/>
              </a:tabLst>
            </a:pPr>
            <a:endParaRPr lang="en-US" sz="2000" dirty="0">
              <a:latin typeface="Candara" pitchFamily="34" charset="0"/>
            </a:endParaRPr>
          </a:p>
          <a:p>
            <a:pPr marL="400050" indent="-400050">
              <a:buFontTx/>
              <a:buAutoNum type="arabicParenR" startAt="4"/>
              <a:tabLst>
                <a:tab pos="971550" algn="l"/>
                <a:tab pos="2114550" algn="l"/>
              </a:tabLst>
            </a:pPr>
            <a:r>
              <a:rPr lang="en-US" sz="2000" b="1" dirty="0" err="1" smtClean="0">
                <a:latin typeface="Candara" pitchFamily="34" charset="0"/>
              </a:rPr>
              <a:t>Eine</a:t>
            </a:r>
            <a:r>
              <a:rPr lang="en-US" sz="2000" b="1" dirty="0" smtClean="0">
                <a:latin typeface="Candara" pitchFamily="34" charset="0"/>
              </a:rPr>
              <a:t> </a:t>
            </a:r>
            <a:r>
              <a:rPr lang="en-US" sz="2000" b="1" dirty="0" err="1" smtClean="0">
                <a:latin typeface="Candara" pitchFamily="34" charset="0"/>
              </a:rPr>
              <a:t>Zeit</a:t>
            </a:r>
            <a:r>
              <a:rPr lang="en-US" sz="2000" b="1" dirty="0" smtClean="0">
                <a:latin typeface="Candara" pitchFamily="34" charset="0"/>
              </a:rPr>
              <a:t> </a:t>
            </a:r>
            <a:r>
              <a:rPr lang="en-US" sz="2000" b="1" dirty="0" err="1" smtClean="0">
                <a:latin typeface="Candara" pitchFamily="34" charset="0"/>
              </a:rPr>
              <a:t>der</a:t>
            </a:r>
            <a:r>
              <a:rPr lang="en-US" sz="2000" b="1" dirty="0" smtClean="0">
                <a:latin typeface="Candara" pitchFamily="34" charset="0"/>
              </a:rPr>
              <a:t> </a:t>
            </a:r>
            <a:r>
              <a:rPr lang="en-US" sz="2000" b="1" dirty="0" err="1" smtClean="0">
                <a:latin typeface="Candara" pitchFamily="34" charset="0"/>
              </a:rPr>
              <a:t>Reinigung</a:t>
            </a:r>
            <a:r>
              <a:rPr lang="en-US" sz="2000" b="1" dirty="0" smtClean="0">
                <a:latin typeface="Candara" pitchFamily="34" charset="0"/>
              </a:rPr>
              <a:t> und </a:t>
            </a:r>
            <a:r>
              <a:rPr lang="en-US" sz="2000" b="1" dirty="0" err="1" smtClean="0">
                <a:latin typeface="Candara" pitchFamily="34" charset="0"/>
              </a:rPr>
              <a:t>Erneuerung</a:t>
            </a:r>
            <a:r>
              <a:rPr lang="en-US" sz="2000" b="1" dirty="0" smtClean="0">
                <a:latin typeface="Candara" pitchFamily="34" charset="0"/>
              </a:rPr>
              <a:t> </a:t>
            </a:r>
            <a:r>
              <a:rPr lang="en-US" sz="2000" dirty="0" smtClean="0">
                <a:latin typeface="Candara" pitchFamily="34" charset="0"/>
              </a:rPr>
              <a:t>– </a:t>
            </a:r>
            <a:endParaRPr lang="en-US" sz="2000" dirty="0">
              <a:latin typeface="Candara" pitchFamily="34" charset="0"/>
            </a:endParaRPr>
          </a:p>
          <a:p>
            <a:pPr marL="400050" indent="-400050">
              <a:tabLst>
                <a:tab pos="971550" algn="l"/>
                <a:tab pos="2114550" algn="l"/>
              </a:tabLst>
            </a:pPr>
            <a:r>
              <a:rPr lang="en-US" sz="2000" dirty="0">
                <a:latin typeface="Candara" pitchFamily="34" charset="0"/>
              </a:rPr>
              <a:t>	</a:t>
            </a:r>
            <a:r>
              <a:rPr lang="en-US" sz="2000" dirty="0" smtClean="0">
                <a:latin typeface="Candara" pitchFamily="34" charset="0"/>
              </a:rPr>
              <a:t>40 </a:t>
            </a:r>
            <a:r>
              <a:rPr lang="en-US" sz="2000" dirty="0" err="1" smtClean="0">
                <a:latin typeface="Candara" pitchFamily="34" charset="0"/>
              </a:rPr>
              <a:t>Tage</a:t>
            </a:r>
            <a:r>
              <a:rPr lang="en-US" sz="2000" dirty="0" smtClean="0">
                <a:latin typeface="Candara" pitchFamily="34" charset="0"/>
              </a:rPr>
              <a:t> </a:t>
            </a:r>
            <a:r>
              <a:rPr lang="en-US" sz="2000" dirty="0" err="1" smtClean="0">
                <a:latin typeface="Candara" pitchFamily="34" charset="0"/>
              </a:rPr>
              <a:t>lang</a:t>
            </a:r>
            <a:r>
              <a:rPr lang="en-US" sz="2000" dirty="0" smtClean="0">
                <a:latin typeface="Candara" pitchFamily="34" charset="0"/>
              </a:rPr>
              <a:t> </a:t>
            </a:r>
            <a:r>
              <a:rPr lang="en-US" sz="2000" dirty="0" err="1" smtClean="0">
                <a:latin typeface="Candara" pitchFamily="34" charset="0"/>
              </a:rPr>
              <a:t>sexuelle</a:t>
            </a:r>
            <a:r>
              <a:rPr lang="en-US" sz="2000" dirty="0" smtClean="0">
                <a:latin typeface="Candara" pitchFamily="34" charset="0"/>
              </a:rPr>
              <a:t> </a:t>
            </a:r>
            <a:r>
              <a:rPr lang="en-US" sz="2000" dirty="0" err="1" smtClean="0">
                <a:latin typeface="Candara" pitchFamily="34" charset="0"/>
              </a:rPr>
              <a:t>Enthaltsamkeit</a:t>
            </a:r>
            <a:r>
              <a:rPr lang="en-US" sz="2000" dirty="0" smtClean="0">
                <a:latin typeface="Candara" pitchFamily="34" charset="0"/>
              </a:rPr>
              <a:t>, </a:t>
            </a:r>
            <a:r>
              <a:rPr lang="en-US" sz="2000" dirty="0" err="1" smtClean="0">
                <a:latin typeface="Candara" pitchFamily="34" charset="0"/>
              </a:rPr>
              <a:t>für</a:t>
            </a:r>
            <a:r>
              <a:rPr lang="en-US" sz="2000" dirty="0" smtClean="0">
                <a:latin typeface="Candara" pitchFamily="34" charset="0"/>
              </a:rPr>
              <a:t> </a:t>
            </a:r>
            <a:r>
              <a:rPr lang="en-US" sz="2000" dirty="0" err="1" smtClean="0">
                <a:latin typeface="Candara" pitchFamily="34" charset="0"/>
              </a:rPr>
              <a:t>einen</a:t>
            </a:r>
            <a:r>
              <a:rPr lang="en-US" sz="2000" dirty="0" smtClean="0">
                <a:latin typeface="Candara" pitchFamily="34" charset="0"/>
              </a:rPr>
              <a:t> </a:t>
            </a:r>
            <a:r>
              <a:rPr lang="en-US" sz="2000" dirty="0" err="1" smtClean="0">
                <a:latin typeface="Candara" pitchFamily="34" charset="0"/>
              </a:rPr>
              <a:t>neuen</a:t>
            </a:r>
            <a:r>
              <a:rPr lang="en-US" sz="2000" dirty="0" smtClean="0">
                <a:latin typeface="Candara" pitchFamily="34" charset="0"/>
              </a:rPr>
              <a:t> </a:t>
            </a:r>
            <a:r>
              <a:rPr lang="en-US" sz="2000" dirty="0" err="1" smtClean="0">
                <a:latin typeface="Candara" pitchFamily="34" charset="0"/>
              </a:rPr>
              <a:t>Anfang</a:t>
            </a:r>
            <a:r>
              <a:rPr lang="en-US" sz="2000" dirty="0" smtClean="0">
                <a:latin typeface="Candara" pitchFamily="34" charset="0"/>
              </a:rPr>
              <a:t>.</a:t>
            </a:r>
            <a:endParaRPr lang="en-US" sz="2000" dirty="0">
              <a:latin typeface="Candara" pitchFamily="34" charset="0"/>
            </a:endParaRPr>
          </a:p>
          <a:p>
            <a:pPr marL="400050" indent="-400050">
              <a:tabLst>
                <a:tab pos="971550" algn="l"/>
                <a:tab pos="2114550" algn="l"/>
              </a:tabLst>
            </a:pPr>
            <a:endParaRPr lang="en-US" sz="2000" dirty="0"/>
          </a:p>
        </p:txBody>
      </p:sp>
      <p:pic>
        <p:nvPicPr>
          <p:cNvPr id="38916" name="Picture 8" descr="wedding day 106"/>
          <p:cNvPicPr>
            <a:picLocks noChangeAspect="1" noChangeArrowheads="1"/>
          </p:cNvPicPr>
          <p:nvPr/>
        </p:nvPicPr>
        <p:blipFill>
          <a:blip r:embed="rId3" cstate="print"/>
          <a:srcRect/>
          <a:stretch>
            <a:fillRect/>
          </a:stretch>
        </p:blipFill>
        <p:spPr bwMode="auto">
          <a:xfrm>
            <a:off x="6188075" y="1219200"/>
            <a:ext cx="3717925" cy="4876800"/>
          </a:xfrm>
          <a:prstGeom prst="rect">
            <a:avLst/>
          </a:prstGeom>
          <a:ln>
            <a:solidFill>
              <a:schemeClr val="bg1"/>
            </a:solidFill>
          </a:ln>
          <a:effectLst>
            <a:outerShdw blurRad="190500" algn="tl" rotWithShape="0">
              <a:srgbClr val="000000">
                <a:alpha val="70000"/>
              </a:srgbClr>
            </a:outerShdw>
          </a:effectLst>
        </p:spPr>
      </p:pic>
      <p:sp>
        <p:nvSpPr>
          <p:cNvPr id="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Weltfriedenssegnung</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xEl>
                                              <p:pRg st="3" end="3"/>
                                            </p:txEl>
                                          </p:spTgt>
                                        </p:tgtEl>
                                        <p:attrNameLst>
                                          <p:attrName>style.visibility</p:attrName>
                                        </p:attrNameLst>
                                      </p:cBhvr>
                                      <p:to>
                                        <p:strVal val="visible"/>
                                      </p:to>
                                    </p:set>
                                    <p:anim calcmode="lin" valueType="num">
                                      <p:cBhvr additive="base">
                                        <p:cTn id="7" dur="500" fill="hold"/>
                                        <p:tgtEl>
                                          <p:spTgt spid="4710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6">
                                            <p:txEl>
                                              <p:pRg st="5" end="5"/>
                                            </p:txEl>
                                          </p:spTgt>
                                        </p:tgtEl>
                                        <p:attrNameLst>
                                          <p:attrName>style.visibility</p:attrName>
                                        </p:attrNameLst>
                                      </p:cBhvr>
                                      <p:to>
                                        <p:strVal val="visible"/>
                                      </p:to>
                                    </p:set>
                                    <p:anim calcmode="lin" valueType="num">
                                      <p:cBhvr additive="base">
                                        <p:cTn id="13" dur="500" fill="hold"/>
                                        <p:tgtEl>
                                          <p:spTgt spid="4710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6">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7106">
                                            <p:txEl>
                                              <p:pRg st="6" end="6"/>
                                            </p:txEl>
                                          </p:spTgt>
                                        </p:tgtEl>
                                        <p:attrNameLst>
                                          <p:attrName>style.visibility</p:attrName>
                                        </p:attrNameLst>
                                      </p:cBhvr>
                                      <p:to>
                                        <p:strVal val="visible"/>
                                      </p:to>
                                    </p:set>
                                    <p:anim calcmode="lin" valueType="num">
                                      <p:cBhvr additive="base">
                                        <p:cTn id="17" dur="500" fill="hold"/>
                                        <p:tgtEl>
                                          <p:spTgt spid="4710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0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7106">
                                            <p:txEl>
                                              <p:pRg st="8" end="8"/>
                                            </p:txEl>
                                          </p:spTgt>
                                        </p:tgtEl>
                                        <p:attrNameLst>
                                          <p:attrName>style.visibility</p:attrName>
                                        </p:attrNameLst>
                                      </p:cBhvr>
                                      <p:to>
                                        <p:strVal val="visible"/>
                                      </p:to>
                                    </p:set>
                                    <p:anim calcmode="lin" valueType="num">
                                      <p:cBhvr additive="base">
                                        <p:cTn id="23" dur="500" fill="hold"/>
                                        <p:tgtEl>
                                          <p:spTgt spid="47106">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6">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106">
                                            <p:txEl>
                                              <p:pRg st="9" end="9"/>
                                            </p:txEl>
                                          </p:spTgt>
                                        </p:tgtEl>
                                        <p:attrNameLst>
                                          <p:attrName>style.visibility</p:attrName>
                                        </p:attrNameLst>
                                      </p:cBhvr>
                                      <p:to>
                                        <p:strVal val="visible"/>
                                      </p:to>
                                    </p:set>
                                    <p:anim calcmode="lin" valueType="num">
                                      <p:cBhvr additive="base">
                                        <p:cTn id="27" dur="500" fill="hold"/>
                                        <p:tgtEl>
                                          <p:spTgt spid="47106">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0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Tradition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einer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gesegneten</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Familie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6" name="Text Box 3"/>
          <p:cNvSpPr txBox="1">
            <a:spLocks noChangeArrowheads="1"/>
          </p:cNvSpPr>
          <p:nvPr/>
        </p:nvSpPr>
        <p:spPr bwMode="auto">
          <a:xfrm>
            <a:off x="685800" y="1371600"/>
            <a:ext cx="8915400" cy="4801314"/>
          </a:xfrm>
          <a:prstGeom prst="rect">
            <a:avLst/>
          </a:prstGeom>
          <a:noFill/>
          <a:ln w="9525">
            <a:noFill/>
            <a:miter lim="800000"/>
            <a:headEnd/>
            <a:tailEnd/>
          </a:ln>
          <a:effectLst/>
        </p:spPr>
        <p:txBody>
          <a:bodyPr>
            <a:spAutoFit/>
          </a:bodyPr>
          <a:lstStyle/>
          <a:p>
            <a:pPr marL="538163" indent="-538163">
              <a:spcBef>
                <a:spcPct val="50000"/>
              </a:spcBef>
              <a:buFont typeface="Wingdings" pitchFamily="2" charset="2"/>
              <a:buChar char="v"/>
              <a:defRPr/>
            </a:pPr>
            <a:r>
              <a:rPr lang="en-US" sz="3600" b="1" dirty="0" err="1" smtClean="0">
                <a:solidFill>
                  <a:schemeClr val="bg2">
                    <a:lumMod val="10000"/>
                  </a:schemeClr>
                </a:solidFill>
                <a:latin typeface="+mj-lt"/>
                <a:cs typeface="+mn-cs"/>
              </a:rPr>
              <a:t>Andauernde</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Unterstützung</a:t>
            </a:r>
            <a:r>
              <a:rPr lang="en-US" sz="3600" b="1" dirty="0" smtClean="0">
                <a:solidFill>
                  <a:schemeClr val="bg2">
                    <a:lumMod val="10000"/>
                  </a:schemeClr>
                </a:solidFill>
                <a:latin typeface="+mj-lt"/>
                <a:cs typeface="+mn-cs"/>
              </a:rPr>
              <a:t> und </a:t>
            </a:r>
            <a:r>
              <a:rPr lang="en-US" sz="3600" b="1" dirty="0" err="1" smtClean="0">
                <a:solidFill>
                  <a:schemeClr val="bg2">
                    <a:lumMod val="10000"/>
                  </a:schemeClr>
                </a:solidFill>
                <a:latin typeface="+mj-lt"/>
                <a:cs typeface="+mn-cs"/>
              </a:rPr>
              <a:t>Seminare</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für</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Paare</a:t>
            </a:r>
            <a:r>
              <a:rPr lang="en-US" sz="3600" b="1" dirty="0" smtClean="0">
                <a:solidFill>
                  <a:schemeClr val="bg2">
                    <a:lumMod val="10000"/>
                  </a:schemeClr>
                </a:solidFill>
                <a:latin typeface="+mj-lt"/>
                <a:cs typeface="+mn-cs"/>
              </a:rPr>
              <a:t>.</a:t>
            </a:r>
            <a:endParaRPr lang="en-US" sz="3600" b="1" dirty="0">
              <a:solidFill>
                <a:schemeClr val="bg2">
                  <a:lumMod val="10000"/>
                </a:schemeClr>
              </a:solidFill>
              <a:latin typeface="+mj-lt"/>
              <a:cs typeface="+mn-cs"/>
            </a:endParaRPr>
          </a:p>
          <a:p>
            <a:pPr marL="538163" indent="-538163">
              <a:spcBef>
                <a:spcPct val="50000"/>
              </a:spcBef>
              <a:buFont typeface="Wingdings" pitchFamily="2" charset="2"/>
              <a:buChar char="v"/>
              <a:defRPr/>
            </a:pPr>
            <a:r>
              <a:rPr lang="en-US" sz="3600" b="1" dirty="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Glaube</a:t>
            </a:r>
            <a:r>
              <a:rPr lang="en-US" sz="3600" b="1" dirty="0" smtClean="0">
                <a:solidFill>
                  <a:schemeClr val="bg2">
                    <a:lumMod val="10000"/>
                  </a:schemeClr>
                </a:solidFill>
                <a:latin typeface="+mj-lt"/>
                <a:cs typeface="+mn-cs"/>
              </a:rPr>
              <a:t> in die </a:t>
            </a:r>
            <a:r>
              <a:rPr lang="en-US" sz="3600" b="1" dirty="0" err="1" smtClean="0">
                <a:solidFill>
                  <a:schemeClr val="bg2">
                    <a:lumMod val="10000"/>
                  </a:schemeClr>
                </a:solidFill>
                <a:latin typeface="+mj-lt"/>
                <a:cs typeface="+mn-cs"/>
              </a:rPr>
              <a:t>eigene</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Familie</a:t>
            </a:r>
            <a:r>
              <a:rPr lang="en-US" sz="3600" b="1" dirty="0" smtClean="0">
                <a:solidFill>
                  <a:schemeClr val="bg2">
                    <a:lumMod val="10000"/>
                  </a:schemeClr>
                </a:solidFill>
                <a:latin typeface="+mj-lt"/>
                <a:cs typeface="+mn-cs"/>
              </a:rPr>
              <a:t> und die </a:t>
            </a:r>
            <a:r>
              <a:rPr lang="en-US" sz="3600" b="1" dirty="0" err="1" smtClean="0">
                <a:solidFill>
                  <a:schemeClr val="bg2">
                    <a:lumMod val="10000"/>
                  </a:schemeClr>
                </a:solidFill>
                <a:latin typeface="+mj-lt"/>
                <a:cs typeface="+mn-cs"/>
              </a:rPr>
              <a:t>Gesellschaft</a:t>
            </a:r>
            <a:r>
              <a:rPr lang="en-US" sz="3600" b="1" dirty="0" smtClean="0">
                <a:solidFill>
                  <a:schemeClr val="bg2">
                    <a:lumMod val="10000"/>
                  </a:schemeClr>
                </a:solidFill>
                <a:latin typeface="+mj-lt"/>
                <a:cs typeface="+mn-cs"/>
              </a:rPr>
              <a:t>.</a:t>
            </a:r>
            <a:endParaRPr lang="en-US" sz="3600" b="1" dirty="0">
              <a:solidFill>
                <a:schemeClr val="bg2">
                  <a:lumMod val="10000"/>
                </a:schemeClr>
              </a:solidFill>
              <a:latin typeface="+mj-lt"/>
              <a:cs typeface="+mn-cs"/>
            </a:endParaRPr>
          </a:p>
          <a:p>
            <a:pPr marL="538163" indent="-538163">
              <a:spcBef>
                <a:spcPct val="50000"/>
              </a:spcBef>
              <a:buFont typeface="Wingdings" pitchFamily="2" charset="2"/>
              <a:buChar char="v"/>
              <a:defRPr/>
            </a:pPr>
            <a:r>
              <a:rPr lang="en-US" sz="3600" b="1" dirty="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Seminare</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für</a:t>
            </a:r>
            <a:r>
              <a:rPr lang="en-US" sz="3600" b="1" dirty="0" smtClean="0">
                <a:solidFill>
                  <a:schemeClr val="bg2">
                    <a:lumMod val="10000"/>
                  </a:schemeClr>
                </a:solidFill>
                <a:latin typeface="+mj-lt"/>
                <a:cs typeface="+mn-cs"/>
              </a:rPr>
              <a:t> Kinder</a:t>
            </a:r>
            <a:endParaRPr lang="en-US" sz="3600" b="1" dirty="0">
              <a:solidFill>
                <a:schemeClr val="bg2">
                  <a:lumMod val="10000"/>
                </a:schemeClr>
              </a:solidFill>
              <a:latin typeface="+mj-lt"/>
              <a:cs typeface="+mn-cs"/>
            </a:endParaRPr>
          </a:p>
          <a:p>
            <a:pPr marL="538163" indent="-538163">
              <a:spcBef>
                <a:spcPct val="50000"/>
              </a:spcBef>
              <a:buFont typeface="Wingdings" pitchFamily="2" charset="2"/>
              <a:buChar char="v"/>
              <a:defRPr/>
            </a:pPr>
            <a:r>
              <a:rPr lang="en-US" sz="3600" b="1" dirty="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Ein</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öffentliches</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Leben</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führen</a:t>
            </a:r>
            <a:r>
              <a:rPr lang="en-US" sz="3600" b="1" dirty="0" smtClean="0">
                <a:solidFill>
                  <a:schemeClr val="bg2">
                    <a:lumMod val="10000"/>
                  </a:schemeClr>
                </a:solidFill>
                <a:latin typeface="+mj-lt"/>
                <a:cs typeface="+mn-cs"/>
              </a:rPr>
              <a:t> – </a:t>
            </a:r>
            <a:r>
              <a:rPr lang="en-US" sz="3600" b="1" dirty="0" err="1" smtClean="0">
                <a:solidFill>
                  <a:schemeClr val="bg2">
                    <a:lumMod val="10000"/>
                  </a:schemeClr>
                </a:solidFill>
                <a:latin typeface="+mj-lt"/>
                <a:cs typeface="+mn-cs"/>
              </a:rPr>
              <a:t>für</a:t>
            </a:r>
            <a:r>
              <a:rPr lang="en-US" sz="3600" b="1" dirty="0" smtClean="0">
                <a:solidFill>
                  <a:schemeClr val="bg2">
                    <a:lumMod val="10000"/>
                  </a:schemeClr>
                </a:solidFill>
                <a:latin typeface="+mj-lt"/>
                <a:cs typeface="+mn-cs"/>
              </a:rPr>
              <a:t> das </a:t>
            </a:r>
            <a:r>
              <a:rPr lang="en-US" sz="3600" b="1" dirty="0" err="1" smtClean="0">
                <a:solidFill>
                  <a:schemeClr val="bg2">
                    <a:lumMod val="10000"/>
                  </a:schemeClr>
                </a:solidFill>
                <a:latin typeface="+mj-lt"/>
                <a:cs typeface="+mn-cs"/>
              </a:rPr>
              <a:t>Wohl</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Anderer</a:t>
            </a:r>
            <a:r>
              <a:rPr lang="en-US" sz="3600" b="1" dirty="0" smtClean="0">
                <a:solidFill>
                  <a:schemeClr val="bg2">
                    <a:lumMod val="10000"/>
                  </a:schemeClr>
                </a:solidFill>
                <a:latin typeface="+mj-lt"/>
                <a:cs typeface="+mn-cs"/>
              </a:rPr>
              <a:t> </a:t>
            </a:r>
            <a:r>
              <a:rPr lang="en-US" sz="3600" b="1" dirty="0" err="1" smtClean="0">
                <a:solidFill>
                  <a:schemeClr val="bg2">
                    <a:lumMod val="10000"/>
                  </a:schemeClr>
                </a:solidFill>
                <a:latin typeface="+mj-lt"/>
                <a:cs typeface="+mn-cs"/>
              </a:rPr>
              <a:t>leben</a:t>
            </a:r>
            <a:r>
              <a:rPr lang="en-US" sz="3600" b="1" dirty="0" smtClean="0">
                <a:solidFill>
                  <a:schemeClr val="bg2">
                    <a:lumMod val="10000"/>
                  </a:schemeClr>
                </a:solidFill>
                <a:latin typeface="+mj-lt"/>
                <a:cs typeface="+mn-cs"/>
              </a:rPr>
              <a:t>.</a:t>
            </a:r>
            <a:endParaRPr lang="en-US" sz="3600" b="1" dirty="0">
              <a:solidFill>
                <a:schemeClr val="bg2">
                  <a:lumMod val="10000"/>
                </a:schemeClr>
              </a:solidFill>
              <a:latin typeface="+mj-lt"/>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additive="base">
                                        <p:cTn id="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 calcmode="lin" valueType="num">
                                      <p:cBhvr additive="base">
                                        <p:cTn id="1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 calcmode="lin" valueType="num">
                                      <p:cBhvr additive="base">
                                        <p:cTn id="1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Oval 3"/>
          <p:cNvSpPr>
            <a:spLocks noChangeArrowheads="1"/>
          </p:cNvSpPr>
          <p:nvPr/>
        </p:nvSpPr>
        <p:spPr bwMode="auto">
          <a:xfrm>
            <a:off x="457200" y="2819400"/>
            <a:ext cx="5257800" cy="3052763"/>
          </a:xfrm>
          <a:prstGeom prst="ellipse">
            <a:avLst/>
          </a:prstGeom>
          <a:solidFill>
            <a:schemeClr val="accent3">
              <a:lumMod val="75000"/>
            </a:schemeClr>
          </a:solidFill>
          <a:ln w="25400" cap="sq">
            <a:solidFill>
              <a:schemeClr val="bg1"/>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de-DE" sz="2400">
              <a:latin typeface="Times New Roman" pitchFamily="18" charset="0"/>
            </a:endParaRPr>
          </a:p>
        </p:txBody>
      </p:sp>
      <p:sp>
        <p:nvSpPr>
          <p:cNvPr id="229380" name="Oval 4"/>
          <p:cNvSpPr>
            <a:spLocks noChangeArrowheads="1"/>
          </p:cNvSpPr>
          <p:nvPr/>
        </p:nvSpPr>
        <p:spPr bwMode="auto">
          <a:xfrm>
            <a:off x="825500" y="3587750"/>
            <a:ext cx="3113088" cy="1527175"/>
          </a:xfrm>
          <a:prstGeom prst="ellipse">
            <a:avLst/>
          </a:prstGeom>
          <a:solidFill>
            <a:schemeClr val="bg2">
              <a:lumMod val="75000"/>
            </a:schemeClr>
          </a:solidFill>
          <a:ln w="12700" cap="sq">
            <a:solidFill>
              <a:schemeClr val="bg1"/>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r>
              <a:rPr lang="en-US" b="1">
                <a:solidFill>
                  <a:srgbClr val="333399"/>
                </a:solidFill>
                <a:effectLst>
                  <a:outerShdw blurRad="38100" dist="38100" dir="2700000" algn="tl">
                    <a:srgbClr val="000000"/>
                  </a:outerShdw>
                </a:effectLst>
                <a:latin typeface="Candara" pitchFamily="34" charset="0"/>
              </a:rPr>
              <a:t>Einzelperson</a:t>
            </a:r>
          </a:p>
        </p:txBody>
      </p:sp>
      <p:sp>
        <p:nvSpPr>
          <p:cNvPr id="9221" name="AutoShape 5"/>
          <p:cNvSpPr>
            <a:spLocks noChangeArrowheads="1"/>
          </p:cNvSpPr>
          <p:nvPr/>
        </p:nvSpPr>
        <p:spPr bwMode="auto">
          <a:xfrm>
            <a:off x="2679700" y="3538538"/>
            <a:ext cx="2438400" cy="523875"/>
          </a:xfrm>
          <a:prstGeom prst="curvedDownArrow">
            <a:avLst>
              <a:gd name="adj1" fmla="val 100184"/>
              <a:gd name="adj2" fmla="val 122734"/>
              <a:gd name="adj3" fmla="val 34974"/>
            </a:avLst>
          </a:prstGeom>
          <a:solidFill>
            <a:schemeClr val="bg2">
              <a:lumMod val="50000"/>
            </a:schemeClr>
          </a:solidFill>
          <a:ln w="31750" cap="sq">
            <a:solidFill>
              <a:schemeClr val="bg2">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sz="1800"/>
          </a:p>
        </p:txBody>
      </p:sp>
      <p:sp>
        <p:nvSpPr>
          <p:cNvPr id="229382" name="Text Box 6"/>
          <p:cNvSpPr txBox="1">
            <a:spLocks noChangeArrowheads="1"/>
          </p:cNvSpPr>
          <p:nvPr/>
        </p:nvSpPr>
        <p:spPr bwMode="auto">
          <a:xfrm>
            <a:off x="3962400" y="4038600"/>
            <a:ext cx="1741488" cy="519113"/>
          </a:xfrm>
          <a:prstGeom prst="rect">
            <a:avLst/>
          </a:prstGeom>
          <a:noFill/>
          <a:ln w="12700" cap="sq">
            <a:noFill/>
            <a:miter lim="800000"/>
            <a:headEnd type="none" w="sm" len="sm"/>
            <a:tailEnd type="none" w="sm" len="sm"/>
          </a:ln>
          <a:effectLst/>
        </p:spPr>
        <p:txBody>
          <a:bodyPr wrap="none">
            <a:spAutoFit/>
          </a:bodyPr>
          <a:lstStyle/>
          <a:p>
            <a:pPr eaLnBrk="0" hangingPunct="0"/>
            <a:r>
              <a:rPr lang="en-US" b="1">
                <a:solidFill>
                  <a:srgbClr val="FFFF00"/>
                </a:solidFill>
                <a:effectLst>
                  <a:outerShdw blurRad="38100" dist="38100" dir="2700000" algn="tl">
                    <a:srgbClr val="C0C0C0"/>
                  </a:outerShdw>
                </a:effectLst>
                <a:latin typeface="Candara" pitchFamily="34" charset="0"/>
              </a:rPr>
              <a:t>Das Ganze</a:t>
            </a:r>
          </a:p>
        </p:txBody>
      </p:sp>
      <p:sp>
        <p:nvSpPr>
          <p:cNvPr id="229383" name="AutoShape 7"/>
          <p:cNvSpPr>
            <a:spLocks noChangeArrowheads="1"/>
          </p:cNvSpPr>
          <p:nvPr/>
        </p:nvSpPr>
        <p:spPr bwMode="auto">
          <a:xfrm>
            <a:off x="5791200" y="3048000"/>
            <a:ext cx="3714750" cy="1219200"/>
          </a:xfrm>
          <a:prstGeom prst="roundRect">
            <a:avLst>
              <a:gd name="adj" fmla="val 0"/>
            </a:avLst>
          </a:prstGeom>
          <a:solidFill>
            <a:schemeClr val="accent1">
              <a:lumMod val="75000"/>
            </a:schemeClr>
          </a:solidFill>
          <a:ln w="9525">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b="1">
                <a:solidFill>
                  <a:schemeClr val="bg1"/>
                </a:solidFill>
                <a:effectLst>
                  <a:outerShdw blurRad="38100" dist="38100" dir="2700000" algn="tl">
                    <a:srgbClr val="000000"/>
                  </a:outerShdw>
                </a:effectLst>
                <a:latin typeface="Candara" pitchFamily="34" charset="0"/>
              </a:rPr>
              <a:t>Die Einzelperson </a:t>
            </a:r>
          </a:p>
          <a:p>
            <a:pPr algn="ctr" eaLnBrk="0" hangingPunct="0"/>
            <a:r>
              <a:rPr lang="en-GB" b="1">
                <a:solidFill>
                  <a:schemeClr val="bg1"/>
                </a:solidFill>
                <a:effectLst>
                  <a:outerShdw blurRad="38100" dist="38100" dir="2700000" algn="tl">
                    <a:srgbClr val="000000"/>
                  </a:outerShdw>
                </a:effectLst>
                <a:latin typeface="Candara" pitchFamily="34" charset="0"/>
              </a:rPr>
              <a:t>lebt für das Ganze </a:t>
            </a:r>
          </a:p>
        </p:txBody>
      </p:sp>
      <p:sp>
        <p:nvSpPr>
          <p:cNvPr id="229384" name="AutoShape 8"/>
          <p:cNvSpPr>
            <a:spLocks noChangeArrowheads="1"/>
          </p:cNvSpPr>
          <p:nvPr/>
        </p:nvSpPr>
        <p:spPr bwMode="auto">
          <a:xfrm>
            <a:off x="5791200" y="4419600"/>
            <a:ext cx="3714750" cy="1219200"/>
          </a:xfrm>
          <a:prstGeom prst="roundRect">
            <a:avLst>
              <a:gd name="adj" fmla="val 0"/>
            </a:avLst>
          </a:prstGeom>
          <a:solidFill>
            <a:schemeClr val="accent1">
              <a:lumMod val="75000"/>
            </a:schemeClr>
          </a:solidFill>
          <a:ln w="9525">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b="1">
                <a:solidFill>
                  <a:schemeClr val="bg1"/>
                </a:solidFill>
                <a:effectLst>
                  <a:outerShdw blurRad="38100" dist="38100" dir="2700000" algn="tl">
                    <a:srgbClr val="000000"/>
                  </a:outerShdw>
                </a:effectLst>
                <a:latin typeface="Candara" pitchFamily="34" charset="0"/>
              </a:rPr>
              <a:t>Das Ganze unterstützt </a:t>
            </a:r>
          </a:p>
          <a:p>
            <a:pPr algn="ctr" eaLnBrk="0" hangingPunct="0"/>
            <a:r>
              <a:rPr lang="en-GB" b="1">
                <a:solidFill>
                  <a:schemeClr val="bg1"/>
                </a:solidFill>
                <a:effectLst>
                  <a:outerShdw blurRad="38100" dist="38100" dir="2700000" algn="tl">
                    <a:srgbClr val="000000"/>
                  </a:outerShdw>
                </a:effectLst>
                <a:latin typeface="Candara" pitchFamily="34" charset="0"/>
              </a:rPr>
              <a:t>die Einzelperson </a:t>
            </a:r>
          </a:p>
        </p:txBody>
      </p:sp>
      <p:sp>
        <p:nvSpPr>
          <p:cNvPr id="9225" name="AutoShape 9"/>
          <p:cNvSpPr>
            <a:spLocks noChangeArrowheads="1"/>
          </p:cNvSpPr>
          <p:nvPr/>
        </p:nvSpPr>
        <p:spPr bwMode="auto">
          <a:xfrm rot="10800000">
            <a:off x="2514600" y="4595813"/>
            <a:ext cx="2590800" cy="838200"/>
          </a:xfrm>
          <a:prstGeom prst="curvedDownArrow">
            <a:avLst>
              <a:gd name="adj1" fmla="val 42190"/>
              <a:gd name="adj2" fmla="val 84392"/>
              <a:gd name="adj3" fmla="val 33333"/>
            </a:avLst>
          </a:prstGeom>
          <a:solidFill>
            <a:schemeClr val="bg2">
              <a:lumMod val="50000"/>
            </a:schemeClr>
          </a:solidFill>
          <a:ln w="31750" cap="sq">
            <a:solidFill>
              <a:schemeClr val="bg2">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sz="1800"/>
          </a:p>
        </p:txBody>
      </p:sp>
      <p:sp>
        <p:nvSpPr>
          <p:cNvPr id="57354" name="Text Box 10"/>
          <p:cNvSpPr txBox="1">
            <a:spLocks noChangeArrowheads="1"/>
          </p:cNvSpPr>
          <p:nvPr/>
        </p:nvSpPr>
        <p:spPr bwMode="auto">
          <a:xfrm>
            <a:off x="412750" y="1052513"/>
            <a:ext cx="9080500" cy="955675"/>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marL="263525" indent="-263525" algn="ctr" eaLnBrk="0" hangingPunct="0">
              <a:buFontTx/>
              <a:buChar char="•"/>
            </a:pPr>
            <a:r>
              <a:rPr lang="en-GB" b="1" dirty="0" err="1">
                <a:solidFill>
                  <a:schemeClr val="bg1"/>
                </a:solidFill>
                <a:effectLst>
                  <a:outerShdw blurRad="38100" dist="38100" dir="2700000" algn="tl">
                    <a:srgbClr val="000000"/>
                  </a:outerShdw>
                </a:effectLst>
                <a:latin typeface="Candara" pitchFamily="34" charset="0"/>
              </a:rPr>
              <a:t>Leben</a:t>
            </a:r>
            <a:r>
              <a:rPr lang="en-GB" b="1" dirty="0">
                <a:solidFill>
                  <a:schemeClr val="bg1"/>
                </a:solidFill>
                <a:effectLst>
                  <a:outerShdw blurRad="38100" dist="38100" dir="2700000" algn="tl">
                    <a:srgbClr val="000000"/>
                  </a:outerShdw>
                </a:effectLst>
                <a:latin typeface="Candara" pitchFamily="34" charset="0"/>
              </a:rPr>
              <a:t> </a:t>
            </a:r>
            <a:r>
              <a:rPr lang="en-GB" b="1" dirty="0" err="1">
                <a:solidFill>
                  <a:schemeClr val="bg1"/>
                </a:solidFill>
                <a:effectLst>
                  <a:outerShdw blurRad="38100" dist="38100" dir="2700000" algn="tl">
                    <a:srgbClr val="000000"/>
                  </a:outerShdw>
                </a:effectLst>
                <a:latin typeface="Candara" pitchFamily="34" charset="0"/>
              </a:rPr>
              <a:t>zum</a:t>
            </a:r>
            <a:r>
              <a:rPr lang="en-GB" b="1" dirty="0">
                <a:solidFill>
                  <a:schemeClr val="bg1"/>
                </a:solidFill>
                <a:effectLst>
                  <a:outerShdw blurRad="38100" dist="38100" dir="2700000" algn="tl">
                    <a:srgbClr val="000000"/>
                  </a:outerShdw>
                </a:effectLst>
                <a:latin typeface="Candara" pitchFamily="34" charset="0"/>
              </a:rPr>
              <a:t> </a:t>
            </a:r>
            <a:r>
              <a:rPr lang="en-GB" b="1" dirty="0" err="1">
                <a:solidFill>
                  <a:schemeClr val="bg1"/>
                </a:solidFill>
                <a:effectLst>
                  <a:outerShdw blurRad="38100" dist="38100" dir="2700000" algn="tl">
                    <a:srgbClr val="000000"/>
                  </a:outerShdw>
                </a:effectLst>
                <a:latin typeface="Candara" pitchFamily="34" charset="0"/>
              </a:rPr>
              <a:t>Wohle</a:t>
            </a:r>
            <a:r>
              <a:rPr lang="en-GB" b="1" dirty="0">
                <a:solidFill>
                  <a:schemeClr val="bg1"/>
                </a:solidFill>
                <a:effectLst>
                  <a:outerShdw blurRad="38100" dist="38100" dir="2700000" algn="tl">
                    <a:srgbClr val="000000"/>
                  </a:outerShdw>
                </a:effectLst>
                <a:latin typeface="Candara" pitchFamily="34" charset="0"/>
              </a:rPr>
              <a:t> </a:t>
            </a:r>
            <a:r>
              <a:rPr lang="en-GB" b="1" dirty="0" err="1" smtClean="0">
                <a:solidFill>
                  <a:schemeClr val="bg1"/>
                </a:solidFill>
                <a:effectLst>
                  <a:outerShdw blurRad="38100" dist="38100" dir="2700000" algn="tl">
                    <a:srgbClr val="000000"/>
                  </a:outerShdw>
                </a:effectLst>
                <a:latin typeface="Candara" pitchFamily="34" charset="0"/>
              </a:rPr>
              <a:t>Anderer</a:t>
            </a:r>
            <a:r>
              <a:rPr lang="en-GB" b="1" dirty="0" smtClean="0">
                <a:solidFill>
                  <a:schemeClr val="bg1"/>
                </a:solidFill>
                <a:effectLst>
                  <a:outerShdw blurRad="38100" dist="38100" dir="2700000" algn="tl">
                    <a:srgbClr val="000000"/>
                  </a:outerShdw>
                </a:effectLst>
                <a:latin typeface="Candara" pitchFamily="34" charset="0"/>
              </a:rPr>
              <a:t> </a:t>
            </a:r>
            <a:r>
              <a:rPr lang="en-GB" b="1" dirty="0">
                <a:solidFill>
                  <a:schemeClr val="bg1"/>
                </a:solidFill>
                <a:effectLst>
                  <a:outerShdw blurRad="38100" dist="38100" dir="2700000" algn="tl">
                    <a:srgbClr val="000000"/>
                  </a:outerShdw>
                </a:effectLst>
                <a:latin typeface="Candara" pitchFamily="34" charset="0"/>
              </a:rPr>
              <a:t>– Das </a:t>
            </a:r>
            <a:r>
              <a:rPr lang="en-GB" b="1" dirty="0" err="1">
                <a:solidFill>
                  <a:schemeClr val="bg1"/>
                </a:solidFill>
                <a:effectLst>
                  <a:outerShdw blurRad="38100" dist="38100" dir="2700000" algn="tl">
                    <a:srgbClr val="000000"/>
                  </a:outerShdw>
                </a:effectLst>
                <a:latin typeface="Candara" pitchFamily="34" charset="0"/>
              </a:rPr>
              <a:t>Paarsystem</a:t>
            </a:r>
            <a:endParaRPr lang="en-GB" b="1" dirty="0">
              <a:solidFill>
                <a:schemeClr val="bg1"/>
              </a:solidFill>
              <a:effectLst>
                <a:outerShdw blurRad="38100" dist="38100" dir="2700000" algn="tl">
                  <a:srgbClr val="000000"/>
                </a:outerShdw>
              </a:effectLst>
              <a:latin typeface="Candara" pitchFamily="34" charset="0"/>
            </a:endParaRPr>
          </a:p>
          <a:p>
            <a:pPr marL="263525" indent="-263525" algn="ctr" eaLnBrk="0" hangingPunct="0">
              <a:buFontTx/>
              <a:buChar char="•"/>
            </a:pPr>
            <a:r>
              <a:rPr lang="en-GB" b="1" dirty="0" err="1">
                <a:solidFill>
                  <a:schemeClr val="bg1"/>
                </a:solidFill>
                <a:effectLst>
                  <a:outerShdw blurRad="38100" dist="38100" dir="2700000" algn="tl">
                    <a:srgbClr val="000000"/>
                  </a:outerShdw>
                </a:effectLst>
                <a:latin typeface="Candara" pitchFamily="34" charset="0"/>
              </a:rPr>
              <a:t>Ich</a:t>
            </a:r>
            <a:r>
              <a:rPr lang="en-GB" b="1" dirty="0">
                <a:solidFill>
                  <a:schemeClr val="bg1"/>
                </a:solidFill>
                <a:effectLst>
                  <a:outerShdw blurRad="38100" dist="38100" dir="2700000" algn="tl">
                    <a:srgbClr val="000000"/>
                  </a:outerShdw>
                </a:effectLst>
                <a:latin typeface="Candara" pitchFamily="34" charset="0"/>
              </a:rPr>
              <a:t> </a:t>
            </a:r>
            <a:r>
              <a:rPr lang="en-GB" b="1" dirty="0" err="1">
                <a:solidFill>
                  <a:schemeClr val="bg1"/>
                </a:solidFill>
                <a:effectLst>
                  <a:outerShdw blurRad="38100" dist="38100" dir="2700000" algn="tl">
                    <a:srgbClr val="000000"/>
                  </a:outerShdw>
                </a:effectLst>
                <a:latin typeface="Candara" pitchFamily="34" charset="0"/>
              </a:rPr>
              <a:t>existiere</a:t>
            </a:r>
            <a:r>
              <a:rPr lang="en-GB" b="1" dirty="0">
                <a:solidFill>
                  <a:schemeClr val="bg1"/>
                </a:solidFill>
                <a:effectLst>
                  <a:outerShdw blurRad="38100" dist="38100" dir="2700000" algn="tl">
                    <a:srgbClr val="000000"/>
                  </a:outerShdw>
                </a:effectLst>
                <a:latin typeface="Candara" pitchFamily="34" charset="0"/>
              </a:rPr>
              <a:t> </a:t>
            </a:r>
            <a:r>
              <a:rPr lang="en-GB" b="1" dirty="0" err="1">
                <a:solidFill>
                  <a:schemeClr val="bg1"/>
                </a:solidFill>
                <a:effectLst>
                  <a:outerShdw blurRad="38100" dist="38100" dir="2700000" algn="tl">
                    <a:srgbClr val="000000"/>
                  </a:outerShdw>
                </a:effectLst>
                <a:latin typeface="Candara" pitchFamily="34" charset="0"/>
              </a:rPr>
              <a:t>zum</a:t>
            </a:r>
            <a:r>
              <a:rPr lang="en-GB" b="1" dirty="0">
                <a:solidFill>
                  <a:schemeClr val="bg1"/>
                </a:solidFill>
                <a:effectLst>
                  <a:outerShdw blurRad="38100" dist="38100" dir="2700000" algn="tl">
                    <a:srgbClr val="000000"/>
                  </a:outerShdw>
                </a:effectLst>
                <a:latin typeface="Candara" pitchFamily="34" charset="0"/>
              </a:rPr>
              <a:t> </a:t>
            </a:r>
            <a:r>
              <a:rPr lang="en-GB" b="1" dirty="0" err="1">
                <a:solidFill>
                  <a:schemeClr val="bg1"/>
                </a:solidFill>
                <a:effectLst>
                  <a:outerShdw blurRad="38100" dist="38100" dir="2700000" algn="tl">
                    <a:srgbClr val="000000"/>
                  </a:outerShdw>
                </a:effectLst>
                <a:latin typeface="Candara" pitchFamily="34" charset="0"/>
              </a:rPr>
              <a:t>Wohl</a:t>
            </a:r>
            <a:r>
              <a:rPr lang="en-GB" b="1" dirty="0">
                <a:solidFill>
                  <a:schemeClr val="bg1"/>
                </a:solidFill>
                <a:effectLst>
                  <a:outerShdw blurRad="38100" dist="38100" dir="2700000" algn="tl">
                    <a:srgbClr val="000000"/>
                  </a:outerShdw>
                </a:effectLst>
                <a:latin typeface="Candara" pitchFamily="34" charset="0"/>
              </a:rPr>
              <a:t> des </a:t>
            </a:r>
            <a:r>
              <a:rPr lang="en-GB" b="1" dirty="0" err="1">
                <a:solidFill>
                  <a:schemeClr val="bg1"/>
                </a:solidFill>
                <a:effectLst>
                  <a:outerShdw blurRad="38100" dist="38100" dir="2700000" algn="tl">
                    <a:srgbClr val="000000"/>
                  </a:outerShdw>
                </a:effectLst>
                <a:latin typeface="Candara" pitchFamily="34" charset="0"/>
              </a:rPr>
              <a:t>Ganzen</a:t>
            </a:r>
            <a:r>
              <a:rPr lang="en-GB" b="1" dirty="0">
                <a:solidFill>
                  <a:schemeClr val="bg1"/>
                </a:solidFill>
                <a:effectLst>
                  <a:outerShdw blurRad="38100" dist="38100" dir="2700000" algn="tl">
                    <a:srgbClr val="000000"/>
                  </a:outerShdw>
                </a:effectLst>
                <a:latin typeface="Candara" pitchFamily="34" charset="0"/>
              </a:rPr>
              <a:t>  – </a:t>
            </a:r>
            <a:r>
              <a:rPr lang="en-GB" b="1" dirty="0" err="1">
                <a:solidFill>
                  <a:schemeClr val="bg1"/>
                </a:solidFill>
                <a:effectLst>
                  <a:outerShdw blurRad="38100" dist="38100" dir="2700000" algn="tl">
                    <a:srgbClr val="000000"/>
                  </a:outerShdw>
                </a:effectLst>
                <a:latin typeface="Candara" pitchFamily="34" charset="0"/>
              </a:rPr>
              <a:t>Der</a:t>
            </a:r>
            <a:r>
              <a:rPr lang="en-GB" b="1" dirty="0">
                <a:solidFill>
                  <a:schemeClr val="bg1"/>
                </a:solidFill>
                <a:effectLst>
                  <a:outerShdw blurRad="38100" dist="38100" dir="2700000" algn="tl">
                    <a:srgbClr val="000000"/>
                  </a:outerShdw>
                </a:effectLst>
                <a:latin typeface="Candara" pitchFamily="34" charset="0"/>
              </a:rPr>
              <a:t> </a:t>
            </a:r>
            <a:r>
              <a:rPr lang="en-GB" b="1" dirty="0" err="1">
                <a:solidFill>
                  <a:schemeClr val="bg1"/>
                </a:solidFill>
                <a:effectLst>
                  <a:outerShdw blurRad="38100" dist="38100" dir="2700000" algn="tl">
                    <a:srgbClr val="000000"/>
                  </a:outerShdw>
                </a:effectLst>
                <a:latin typeface="Candara" pitchFamily="34" charset="0"/>
              </a:rPr>
              <a:t>höhere</a:t>
            </a:r>
            <a:r>
              <a:rPr lang="en-GB" b="1" dirty="0">
                <a:solidFill>
                  <a:schemeClr val="bg1"/>
                </a:solidFill>
                <a:effectLst>
                  <a:outerShdw blurRad="38100" dist="38100" dir="2700000" algn="tl">
                    <a:srgbClr val="000000"/>
                  </a:outerShdw>
                </a:effectLst>
                <a:latin typeface="Candara" pitchFamily="34" charset="0"/>
              </a:rPr>
              <a:t> </a:t>
            </a:r>
            <a:r>
              <a:rPr lang="en-GB" b="1" dirty="0" err="1">
                <a:solidFill>
                  <a:schemeClr val="bg1"/>
                </a:solidFill>
                <a:effectLst>
                  <a:outerShdw blurRad="38100" dist="38100" dir="2700000" algn="tl">
                    <a:srgbClr val="000000"/>
                  </a:outerShdw>
                </a:effectLst>
                <a:latin typeface="Candara" pitchFamily="34" charset="0"/>
              </a:rPr>
              <a:t>Zweck</a:t>
            </a:r>
            <a:endParaRPr lang="en-GB" b="1" dirty="0">
              <a:solidFill>
                <a:schemeClr val="bg1"/>
              </a:solidFill>
              <a:effectLst>
                <a:outerShdw blurRad="38100" dist="38100" dir="2700000" algn="tl">
                  <a:srgbClr val="000000"/>
                </a:outerShdw>
              </a:effectLst>
              <a:latin typeface="Candara" pitchFamily="34" charset="0"/>
            </a:endParaRPr>
          </a:p>
        </p:txBody>
      </p:sp>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Frieden</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für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das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Wohl</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Anderer</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leben</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9380"/>
                                        </p:tgtEl>
                                        <p:attrNameLst>
                                          <p:attrName>style.visibility</p:attrName>
                                        </p:attrNameLst>
                                      </p:cBhvr>
                                      <p:to>
                                        <p:strVal val="visible"/>
                                      </p:to>
                                    </p:set>
                                    <p:anim calcmode="lin" valueType="num">
                                      <p:cBhvr additive="base">
                                        <p:cTn id="11" dur="500" fill="hold"/>
                                        <p:tgtEl>
                                          <p:spTgt spid="229380"/>
                                        </p:tgtEl>
                                        <p:attrNameLst>
                                          <p:attrName>ppt_x</p:attrName>
                                        </p:attrNameLst>
                                      </p:cBhvr>
                                      <p:tavLst>
                                        <p:tav tm="0">
                                          <p:val>
                                            <p:strVal val="#ppt_x"/>
                                          </p:val>
                                        </p:tav>
                                        <p:tav tm="100000">
                                          <p:val>
                                            <p:strVal val="#ppt_x"/>
                                          </p:val>
                                        </p:tav>
                                      </p:tavLst>
                                    </p:anim>
                                    <p:anim calcmode="lin" valueType="num">
                                      <p:cBhvr additive="base">
                                        <p:cTn id="12" dur="500" fill="hold"/>
                                        <p:tgtEl>
                                          <p:spTgt spid="2293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21"/>
                                        </p:tgtEl>
                                        <p:attrNameLst>
                                          <p:attrName>style.visibility</p:attrName>
                                        </p:attrNameLst>
                                      </p:cBhvr>
                                      <p:to>
                                        <p:strVal val="visible"/>
                                      </p:to>
                                    </p:set>
                                    <p:anim calcmode="lin" valueType="num">
                                      <p:cBhvr additive="base">
                                        <p:cTn id="15" dur="500" fill="hold"/>
                                        <p:tgtEl>
                                          <p:spTgt spid="9221"/>
                                        </p:tgtEl>
                                        <p:attrNameLst>
                                          <p:attrName>ppt_x</p:attrName>
                                        </p:attrNameLst>
                                      </p:cBhvr>
                                      <p:tavLst>
                                        <p:tav tm="0">
                                          <p:val>
                                            <p:strVal val="#ppt_x"/>
                                          </p:val>
                                        </p:tav>
                                        <p:tav tm="100000">
                                          <p:val>
                                            <p:strVal val="#ppt_x"/>
                                          </p:val>
                                        </p:tav>
                                      </p:tavLst>
                                    </p:anim>
                                    <p:anim calcmode="lin" valueType="num">
                                      <p:cBhvr additive="base">
                                        <p:cTn id="16" dur="500" fill="hold"/>
                                        <p:tgtEl>
                                          <p:spTgt spid="92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9382"/>
                                        </p:tgtEl>
                                        <p:attrNameLst>
                                          <p:attrName>style.visibility</p:attrName>
                                        </p:attrNameLst>
                                      </p:cBhvr>
                                      <p:to>
                                        <p:strVal val="visible"/>
                                      </p:to>
                                    </p:set>
                                    <p:anim calcmode="lin" valueType="num">
                                      <p:cBhvr additive="base">
                                        <p:cTn id="19" dur="500" fill="hold"/>
                                        <p:tgtEl>
                                          <p:spTgt spid="229382"/>
                                        </p:tgtEl>
                                        <p:attrNameLst>
                                          <p:attrName>ppt_x</p:attrName>
                                        </p:attrNameLst>
                                      </p:cBhvr>
                                      <p:tavLst>
                                        <p:tav tm="0">
                                          <p:val>
                                            <p:strVal val="#ppt_x"/>
                                          </p:val>
                                        </p:tav>
                                        <p:tav tm="100000">
                                          <p:val>
                                            <p:strVal val="#ppt_x"/>
                                          </p:val>
                                        </p:tav>
                                      </p:tavLst>
                                    </p:anim>
                                    <p:anim calcmode="lin" valueType="num">
                                      <p:cBhvr additive="base">
                                        <p:cTn id="20" dur="500" fill="hold"/>
                                        <p:tgtEl>
                                          <p:spTgt spid="2293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25"/>
                                        </p:tgtEl>
                                        <p:attrNameLst>
                                          <p:attrName>style.visibility</p:attrName>
                                        </p:attrNameLst>
                                      </p:cBhvr>
                                      <p:to>
                                        <p:strVal val="visible"/>
                                      </p:to>
                                    </p:set>
                                    <p:anim calcmode="lin" valueType="num">
                                      <p:cBhvr additive="base">
                                        <p:cTn id="23" dur="500" fill="hold"/>
                                        <p:tgtEl>
                                          <p:spTgt spid="9225"/>
                                        </p:tgtEl>
                                        <p:attrNameLst>
                                          <p:attrName>ppt_x</p:attrName>
                                        </p:attrNameLst>
                                      </p:cBhvr>
                                      <p:tavLst>
                                        <p:tav tm="0">
                                          <p:val>
                                            <p:strVal val="#ppt_x"/>
                                          </p:val>
                                        </p:tav>
                                        <p:tav tm="100000">
                                          <p:val>
                                            <p:strVal val="#ppt_x"/>
                                          </p:val>
                                        </p:tav>
                                      </p:tavLst>
                                    </p:anim>
                                    <p:anim calcmode="lin" valueType="num">
                                      <p:cBhvr additive="base">
                                        <p:cTn id="24"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9383"/>
                                        </p:tgtEl>
                                        <p:attrNameLst>
                                          <p:attrName>style.visibility</p:attrName>
                                        </p:attrNameLst>
                                      </p:cBhvr>
                                      <p:to>
                                        <p:strVal val="visible"/>
                                      </p:to>
                                    </p:set>
                                    <p:anim calcmode="lin" valueType="num">
                                      <p:cBhvr additive="base">
                                        <p:cTn id="29" dur="500" fill="hold"/>
                                        <p:tgtEl>
                                          <p:spTgt spid="229383"/>
                                        </p:tgtEl>
                                        <p:attrNameLst>
                                          <p:attrName>ppt_x</p:attrName>
                                        </p:attrNameLst>
                                      </p:cBhvr>
                                      <p:tavLst>
                                        <p:tav tm="0">
                                          <p:val>
                                            <p:strVal val="#ppt_x"/>
                                          </p:val>
                                        </p:tav>
                                        <p:tav tm="100000">
                                          <p:val>
                                            <p:strVal val="#ppt_x"/>
                                          </p:val>
                                        </p:tav>
                                      </p:tavLst>
                                    </p:anim>
                                    <p:anim calcmode="lin" valueType="num">
                                      <p:cBhvr additive="base">
                                        <p:cTn id="30" dur="500" fill="hold"/>
                                        <p:tgtEl>
                                          <p:spTgt spid="22938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9384"/>
                                        </p:tgtEl>
                                        <p:attrNameLst>
                                          <p:attrName>style.visibility</p:attrName>
                                        </p:attrNameLst>
                                      </p:cBhvr>
                                      <p:to>
                                        <p:strVal val="visible"/>
                                      </p:to>
                                    </p:set>
                                    <p:anim calcmode="lin" valueType="num">
                                      <p:cBhvr additive="base">
                                        <p:cTn id="35" dur="500" fill="hold"/>
                                        <p:tgtEl>
                                          <p:spTgt spid="229384"/>
                                        </p:tgtEl>
                                        <p:attrNameLst>
                                          <p:attrName>ppt_x</p:attrName>
                                        </p:attrNameLst>
                                      </p:cBhvr>
                                      <p:tavLst>
                                        <p:tav tm="0">
                                          <p:val>
                                            <p:strVal val="#ppt_x"/>
                                          </p:val>
                                        </p:tav>
                                        <p:tav tm="100000">
                                          <p:val>
                                            <p:strVal val="#ppt_x"/>
                                          </p:val>
                                        </p:tav>
                                      </p:tavLst>
                                    </p:anim>
                                    <p:anim calcmode="lin" valueType="num">
                                      <p:cBhvr additive="base">
                                        <p:cTn id="36" dur="500" fill="hold"/>
                                        <p:tgtEl>
                                          <p:spTgt spid="229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229380" grpId="0" animBg="1"/>
      <p:bldP spid="9221" grpId="0" animBg="1"/>
      <p:bldP spid="229382" grpId="0"/>
      <p:bldP spid="229383" grpId="0" animBg="1"/>
      <p:bldP spid="229384" grpId="0" animBg="1"/>
      <p:bldP spid="9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
                <a:rot lat="0" lon="0" rev="2100000"/>
              </a:lightRig>
            </a:scene3d>
          </a:bodyPr>
          <a:lstStyle/>
          <a:p>
            <a:pPr>
              <a:defRPr/>
            </a:pPr>
            <a:r>
              <a:rPr lang="en-GB" dirty="0" err="1" smtClean="0"/>
              <a:t>Ende</a:t>
            </a:r>
            <a:endParaRPr lang="en-GB" dirty="0"/>
          </a:p>
        </p:txBody>
      </p:sp>
      <p:sp>
        <p:nvSpPr>
          <p:cNvPr id="54275" name="Subtitle 2"/>
          <p:cNvSpPr>
            <a:spLocks noGrp="1"/>
          </p:cNvSpPr>
          <p:nvPr>
            <p:ph type="subTitle" idx="1"/>
          </p:nvPr>
        </p:nvSpPr>
        <p:spPr>
          <a:xfrm>
            <a:off x="1485900" y="3657600"/>
            <a:ext cx="6934200" cy="1966913"/>
          </a:xfrm>
        </p:spPr>
        <p:txBody>
          <a:bodyPr/>
          <a:lstStyle/>
          <a:p>
            <a:r>
              <a:rPr lang="en-GB" dirty="0" err="1" smtClean="0"/>
              <a:t>Vielen</a:t>
            </a:r>
            <a:r>
              <a:rPr lang="en-GB" dirty="0" smtClean="0"/>
              <a:t> Dank </a:t>
            </a:r>
            <a:r>
              <a:rPr lang="en-GB" dirty="0" err="1" smtClean="0"/>
              <a:t>für</a:t>
            </a:r>
            <a:r>
              <a:rPr lang="en-GB" dirty="0" smtClean="0"/>
              <a:t> </a:t>
            </a:r>
            <a:r>
              <a:rPr lang="en-GB" dirty="0" err="1" smtClean="0"/>
              <a:t>Ihre</a:t>
            </a:r>
            <a:r>
              <a:rPr lang="en-GB" dirty="0" smtClean="0"/>
              <a:t> </a:t>
            </a:r>
            <a:r>
              <a:rPr lang="en-GB" dirty="0" err="1" smtClean="0"/>
              <a:t>Aufmerksamkeit</a:t>
            </a:r>
            <a:r>
              <a:rPr lang="en-GB" dirty="0" smtClean="0"/>
              <a: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2"/>
          </p:nvPr>
        </p:nvSpPr>
        <p:spPr>
          <a:xfrm>
            <a:off x="3384550" y="6245225"/>
            <a:ext cx="3136900" cy="476250"/>
          </a:xfrm>
        </p:spPr>
        <p:txBody>
          <a:bodyPr/>
          <a:lstStyle/>
          <a:p>
            <a:pPr algn="ctr"/>
            <a:fld id="{546FEAEB-2438-46F9-B2C8-890E3D2FFDAD}" type="slidenum">
              <a:rPr lang="en-US"/>
              <a:pPr algn="ctr"/>
              <a:t>6</a:t>
            </a:fld>
            <a:endParaRPr lang="en-US"/>
          </a:p>
        </p:txBody>
      </p:sp>
      <p:grpSp>
        <p:nvGrpSpPr>
          <p:cNvPr id="11267" name="Group 12"/>
          <p:cNvGrpSpPr>
            <a:grpSpLocks/>
          </p:cNvGrpSpPr>
          <p:nvPr/>
        </p:nvGrpSpPr>
        <p:grpSpPr bwMode="auto">
          <a:xfrm>
            <a:off x="762000" y="1219200"/>
            <a:ext cx="8382000" cy="5029200"/>
            <a:chOff x="762000" y="1295400"/>
            <a:chExt cx="7696200" cy="5257800"/>
          </a:xfrm>
        </p:grpSpPr>
        <p:pic>
          <p:nvPicPr>
            <p:cNvPr id="9" name="Picture 11"/>
            <p:cNvPicPr>
              <a:picLocks noChangeAspect="1" noChangeArrowheads="1"/>
            </p:cNvPicPr>
            <p:nvPr/>
          </p:nvPicPr>
          <p:blipFill>
            <a:blip r:embed="rId3" cstate="print"/>
            <a:srcRect/>
            <a:stretch>
              <a:fillRect/>
            </a:stretch>
          </p:blipFill>
          <p:spPr bwMode="auto">
            <a:xfrm>
              <a:off x="4343357" y="1295400"/>
              <a:ext cx="4114843" cy="2889467"/>
            </a:xfrm>
            <a:prstGeom prst="rect">
              <a:avLst/>
            </a:prstGeom>
            <a:ln>
              <a:solidFill>
                <a:schemeClr val="bg1"/>
              </a:solidFill>
            </a:ln>
            <a:effectLst>
              <a:outerShdw blurRad="190500" algn="tl" rotWithShape="0">
                <a:srgbClr val="000000">
                  <a:alpha val="70000"/>
                </a:srgbClr>
              </a:outerShdw>
            </a:effectLst>
          </p:spPr>
        </p:pic>
        <p:pic>
          <p:nvPicPr>
            <p:cNvPr id="10" name="Picture 12"/>
            <p:cNvPicPr>
              <a:picLocks noChangeAspect="1" noChangeArrowheads="1"/>
            </p:cNvPicPr>
            <p:nvPr/>
          </p:nvPicPr>
          <p:blipFill>
            <a:blip r:embed="rId4" cstate="print"/>
            <a:srcRect r="6001" b="5334"/>
            <a:stretch>
              <a:fillRect/>
            </a:stretch>
          </p:blipFill>
          <p:spPr bwMode="auto">
            <a:xfrm>
              <a:off x="762000" y="1295400"/>
              <a:ext cx="3581357" cy="2705244"/>
            </a:xfrm>
            <a:prstGeom prst="rect">
              <a:avLst/>
            </a:prstGeom>
            <a:ln>
              <a:solidFill>
                <a:schemeClr val="bg1"/>
              </a:solidFill>
            </a:ln>
            <a:effectLst>
              <a:outerShdw blurRad="190500" algn="tl" rotWithShape="0">
                <a:srgbClr val="000000">
                  <a:alpha val="70000"/>
                </a:srgbClr>
              </a:outerShdw>
            </a:effectLst>
          </p:spPr>
        </p:pic>
        <p:pic>
          <p:nvPicPr>
            <p:cNvPr id="11" name="Picture 10" descr="Tank"/>
            <p:cNvPicPr>
              <a:picLocks noChangeAspect="1" noChangeArrowheads="1"/>
            </p:cNvPicPr>
            <p:nvPr/>
          </p:nvPicPr>
          <p:blipFill>
            <a:blip r:embed="rId5" cstate="print"/>
            <a:srcRect/>
            <a:stretch>
              <a:fillRect/>
            </a:stretch>
          </p:blipFill>
          <p:spPr bwMode="auto">
            <a:xfrm>
              <a:off x="4801048" y="4115161"/>
              <a:ext cx="3657152" cy="2404846"/>
            </a:xfrm>
            <a:prstGeom prst="rect">
              <a:avLst/>
            </a:prstGeom>
            <a:ln>
              <a:solidFill>
                <a:schemeClr val="bg1"/>
              </a:solidFill>
            </a:ln>
            <a:effectLst>
              <a:outerShdw blurRad="190500" algn="tl" rotWithShape="0">
                <a:srgbClr val="000000">
                  <a:alpha val="70000"/>
                </a:srgbClr>
              </a:outerShdw>
            </a:effectLst>
          </p:spPr>
        </p:pic>
        <p:pic>
          <p:nvPicPr>
            <p:cNvPr id="12" name="Picture 8"/>
            <p:cNvPicPr>
              <a:picLocks noChangeAspect="1" noChangeArrowheads="1"/>
            </p:cNvPicPr>
            <p:nvPr/>
          </p:nvPicPr>
          <p:blipFill>
            <a:blip r:embed="rId6" cstate="print"/>
            <a:srcRect/>
            <a:stretch>
              <a:fillRect/>
            </a:stretch>
          </p:blipFill>
          <p:spPr bwMode="auto">
            <a:xfrm>
              <a:off x="762000" y="3653776"/>
              <a:ext cx="4039048" cy="2899424"/>
            </a:xfrm>
            <a:prstGeom prst="rect">
              <a:avLst/>
            </a:prstGeom>
            <a:ln>
              <a:solidFill>
                <a:schemeClr val="bg1"/>
              </a:solidFill>
            </a:ln>
            <a:effectLst>
              <a:outerShdw blurRad="190500" algn="tl" rotWithShape="0">
                <a:srgbClr val="000000">
                  <a:alpha val="70000"/>
                </a:srgbClr>
              </a:outerShdw>
            </a:effectLst>
          </p:spPr>
        </p:pic>
      </p:grpSp>
      <p:sp>
        <p:nvSpPr>
          <p:cNvPr id="13"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5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35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Realität</a:t>
            </a:r>
            <a:r>
              <a:rPr lang="en-GB" sz="35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5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ist</a:t>
            </a:r>
            <a:r>
              <a:rPr lang="en-GB" sz="35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5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tragisch</a:t>
            </a:r>
            <a:r>
              <a:rPr lang="en-GB" sz="35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 </a:t>
            </a:r>
            <a:r>
              <a:rPr lang="en-GB" sz="35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Eine</a:t>
            </a:r>
            <a:r>
              <a:rPr lang="en-GB" sz="35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Welt </a:t>
            </a:r>
            <a:r>
              <a:rPr lang="en-GB" sz="35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voller</a:t>
            </a:r>
            <a:r>
              <a:rPr lang="en-GB" sz="35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5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a:t>
            </a:r>
            <a:endParaRPr lang="en-GB" sz="35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Oval 3"/>
          <p:cNvSpPr>
            <a:spLocks noChangeArrowheads="1"/>
          </p:cNvSpPr>
          <p:nvPr/>
        </p:nvSpPr>
        <p:spPr bwMode="auto">
          <a:xfrm>
            <a:off x="4029075" y="3048000"/>
            <a:ext cx="5448300" cy="3052763"/>
          </a:xfrm>
          <a:prstGeom prst="ellipse">
            <a:avLst/>
          </a:prstGeom>
          <a:solidFill>
            <a:schemeClr val="accent3">
              <a:lumMod val="75000"/>
            </a:schemeClr>
          </a:solidFill>
          <a:ln w="25400" cap="sq">
            <a:solidFill>
              <a:schemeClr val="accent3">
                <a:lumMod val="20000"/>
                <a:lumOff val="80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de-DE" sz="2400">
              <a:latin typeface="Times New Roman" pitchFamily="18" charset="0"/>
            </a:endParaRPr>
          </a:p>
        </p:txBody>
      </p:sp>
      <p:sp>
        <p:nvSpPr>
          <p:cNvPr id="231428" name="Oval 4"/>
          <p:cNvSpPr>
            <a:spLocks noChangeArrowheads="1"/>
          </p:cNvSpPr>
          <p:nvPr/>
        </p:nvSpPr>
        <p:spPr bwMode="auto">
          <a:xfrm>
            <a:off x="508000" y="3816350"/>
            <a:ext cx="3111500" cy="1527175"/>
          </a:xfrm>
          <a:prstGeom prst="ellipse">
            <a:avLst/>
          </a:prstGeom>
          <a:solidFill>
            <a:schemeClr val="bg2">
              <a:lumMod val="75000"/>
            </a:schemeClr>
          </a:solidFill>
          <a:ln w="12700" cap="sq">
            <a:solidFill>
              <a:schemeClr val="bg2">
                <a:lumMod val="2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r>
              <a:rPr lang="en-US" sz="4000" b="1">
                <a:solidFill>
                  <a:srgbClr val="333399"/>
                </a:solidFill>
                <a:effectLst>
                  <a:outerShdw blurRad="38100" dist="38100" dir="2700000" algn="tl">
                    <a:srgbClr val="000000"/>
                  </a:outerShdw>
                </a:effectLst>
                <a:latin typeface="Candara" pitchFamily="34" charset="0"/>
              </a:rPr>
              <a:t>Einzelperson </a:t>
            </a:r>
          </a:p>
        </p:txBody>
      </p:sp>
      <p:sp>
        <p:nvSpPr>
          <p:cNvPr id="231429" name="Text Box 5"/>
          <p:cNvSpPr txBox="1">
            <a:spLocks noChangeArrowheads="1"/>
          </p:cNvSpPr>
          <p:nvPr/>
        </p:nvSpPr>
        <p:spPr bwMode="auto">
          <a:xfrm>
            <a:off x="4191000" y="4214813"/>
            <a:ext cx="5181600" cy="701675"/>
          </a:xfrm>
          <a:prstGeom prst="rect">
            <a:avLst/>
          </a:prstGeom>
          <a:noFill/>
          <a:ln w="12700" cap="sq">
            <a:noFill/>
            <a:miter lim="800000"/>
            <a:headEnd type="none" w="sm" len="sm"/>
            <a:tailEnd type="none" w="sm" len="sm"/>
          </a:ln>
          <a:effectLst/>
        </p:spPr>
        <p:txBody>
          <a:bodyPr>
            <a:spAutoFit/>
          </a:bodyPr>
          <a:lstStyle/>
          <a:p>
            <a:pPr algn="ctr" eaLnBrk="0" hangingPunct="0"/>
            <a:r>
              <a:rPr lang="en-US" sz="4000" b="1">
                <a:solidFill>
                  <a:srgbClr val="FFFF00"/>
                </a:solidFill>
                <a:effectLst>
                  <a:outerShdw blurRad="38100" dist="38100" dir="2700000" algn="tl">
                    <a:srgbClr val="C0C0C0"/>
                  </a:outerShdw>
                </a:effectLst>
                <a:latin typeface="Candara" pitchFamily="34" charset="0"/>
              </a:rPr>
              <a:t>Das Ganze </a:t>
            </a:r>
          </a:p>
        </p:txBody>
      </p:sp>
      <p:sp>
        <p:nvSpPr>
          <p:cNvPr id="58374" name="Text Box 6"/>
          <p:cNvSpPr txBox="1">
            <a:spLocks noChangeArrowheads="1"/>
          </p:cNvSpPr>
          <p:nvPr/>
        </p:nvSpPr>
        <p:spPr bwMode="auto">
          <a:xfrm>
            <a:off x="412750" y="1052513"/>
            <a:ext cx="9080500" cy="1382712"/>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marL="263525" indent="-263525" eaLnBrk="0" hangingPunct="0">
              <a:buFontTx/>
              <a:buChar char="•"/>
            </a:pPr>
            <a:r>
              <a:rPr lang="en-GB" b="1" dirty="0" err="1">
                <a:solidFill>
                  <a:schemeClr val="bg1"/>
                </a:solidFill>
                <a:latin typeface="Candara" pitchFamily="34" charset="0"/>
              </a:rPr>
              <a:t>Egoistisch</a:t>
            </a:r>
            <a:r>
              <a:rPr lang="en-GB" b="1" dirty="0">
                <a:solidFill>
                  <a:schemeClr val="bg1"/>
                </a:solidFill>
                <a:latin typeface="Candara" pitchFamily="34" charset="0"/>
              </a:rPr>
              <a:t>, </a:t>
            </a:r>
            <a:r>
              <a:rPr lang="en-GB" b="1" dirty="0" err="1">
                <a:solidFill>
                  <a:schemeClr val="bg1"/>
                </a:solidFill>
                <a:latin typeface="Candara" pitchFamily="34" charset="0"/>
              </a:rPr>
              <a:t>nicht</a:t>
            </a:r>
            <a:r>
              <a:rPr lang="en-GB" b="1" dirty="0">
                <a:solidFill>
                  <a:schemeClr val="bg1"/>
                </a:solidFill>
                <a:latin typeface="Candara" pitchFamily="34" charset="0"/>
              </a:rPr>
              <a:t> </a:t>
            </a:r>
            <a:r>
              <a:rPr lang="en-GB" b="1" dirty="0" err="1">
                <a:solidFill>
                  <a:schemeClr val="bg1"/>
                </a:solidFill>
                <a:latin typeface="Candara" pitchFamily="34" charset="0"/>
              </a:rPr>
              <a:t>ausgerichtet</a:t>
            </a:r>
            <a:r>
              <a:rPr lang="en-GB" b="1" dirty="0">
                <a:solidFill>
                  <a:schemeClr val="bg1"/>
                </a:solidFill>
                <a:latin typeface="Candara" pitchFamily="34" charset="0"/>
              </a:rPr>
              <a:t> auf </a:t>
            </a:r>
            <a:r>
              <a:rPr lang="en-GB" b="1" dirty="0" err="1">
                <a:solidFill>
                  <a:schemeClr val="bg1"/>
                </a:solidFill>
                <a:latin typeface="Candara" pitchFamily="34" charset="0"/>
              </a:rPr>
              <a:t>einen</a:t>
            </a:r>
            <a:r>
              <a:rPr lang="en-GB" b="1" dirty="0">
                <a:solidFill>
                  <a:schemeClr val="bg1"/>
                </a:solidFill>
                <a:latin typeface="Candara" pitchFamily="34" charset="0"/>
              </a:rPr>
              <a:t> </a:t>
            </a:r>
            <a:r>
              <a:rPr lang="en-GB" b="1" dirty="0" err="1">
                <a:solidFill>
                  <a:schemeClr val="bg1"/>
                </a:solidFill>
                <a:latin typeface="Candara" pitchFamily="34" charset="0"/>
              </a:rPr>
              <a:t>höheren</a:t>
            </a:r>
            <a:r>
              <a:rPr lang="en-GB" b="1" dirty="0">
                <a:solidFill>
                  <a:schemeClr val="bg1"/>
                </a:solidFill>
                <a:latin typeface="Candara" pitchFamily="34" charset="0"/>
              </a:rPr>
              <a:t> </a:t>
            </a:r>
            <a:r>
              <a:rPr lang="en-GB" b="1" dirty="0" err="1">
                <a:solidFill>
                  <a:schemeClr val="bg1"/>
                </a:solidFill>
                <a:latin typeface="Candara" pitchFamily="34" charset="0"/>
              </a:rPr>
              <a:t>Zweck</a:t>
            </a:r>
            <a:r>
              <a:rPr lang="en-GB" b="1" dirty="0">
                <a:solidFill>
                  <a:schemeClr val="bg1"/>
                </a:solidFill>
                <a:latin typeface="Candara" pitchFamily="34" charset="0"/>
              </a:rPr>
              <a:t>  </a:t>
            </a:r>
          </a:p>
          <a:p>
            <a:pPr marL="263525" indent="-263525" eaLnBrk="0" hangingPunct="0">
              <a:buFontTx/>
              <a:buChar char="•"/>
            </a:pPr>
            <a:r>
              <a:rPr lang="en-GB" b="1" dirty="0">
                <a:solidFill>
                  <a:schemeClr val="bg1"/>
                </a:solidFill>
                <a:latin typeface="Candara" pitchFamily="34" charset="0"/>
              </a:rPr>
              <a:t>Die </a:t>
            </a:r>
            <a:r>
              <a:rPr lang="en-GB" b="1" dirty="0" err="1">
                <a:solidFill>
                  <a:schemeClr val="bg1"/>
                </a:solidFill>
                <a:latin typeface="Candara" pitchFamily="34" charset="0"/>
              </a:rPr>
              <a:t>A</a:t>
            </a:r>
            <a:r>
              <a:rPr lang="en-GB" b="1" dirty="0" err="1" smtClean="0">
                <a:solidFill>
                  <a:schemeClr val="bg1"/>
                </a:solidFill>
                <a:latin typeface="Candara" pitchFamily="34" charset="0"/>
              </a:rPr>
              <a:t>nderen</a:t>
            </a:r>
            <a:r>
              <a:rPr lang="en-GB" b="1" dirty="0" smtClean="0">
                <a:solidFill>
                  <a:schemeClr val="bg1"/>
                </a:solidFill>
                <a:latin typeface="Candara" pitchFamily="34" charset="0"/>
              </a:rPr>
              <a:t> </a:t>
            </a:r>
            <a:r>
              <a:rPr lang="en-GB" b="1" dirty="0" err="1">
                <a:solidFill>
                  <a:schemeClr val="bg1"/>
                </a:solidFill>
                <a:latin typeface="Candara" pitchFamily="34" charset="0"/>
              </a:rPr>
              <a:t>existieren</a:t>
            </a:r>
            <a:r>
              <a:rPr lang="en-GB" b="1" dirty="0">
                <a:solidFill>
                  <a:schemeClr val="bg1"/>
                </a:solidFill>
                <a:latin typeface="Candara" pitchFamily="34" charset="0"/>
              </a:rPr>
              <a:t> </a:t>
            </a:r>
            <a:r>
              <a:rPr lang="en-GB" b="1" dirty="0" err="1">
                <a:solidFill>
                  <a:schemeClr val="bg1"/>
                </a:solidFill>
                <a:latin typeface="Candara" pitchFamily="34" charset="0"/>
              </a:rPr>
              <a:t>zu</a:t>
            </a:r>
            <a:r>
              <a:rPr lang="en-GB" b="1" dirty="0">
                <a:solidFill>
                  <a:schemeClr val="bg1"/>
                </a:solidFill>
                <a:latin typeface="Candara" pitchFamily="34" charset="0"/>
              </a:rPr>
              <a:t> </a:t>
            </a:r>
            <a:r>
              <a:rPr lang="en-GB" b="1" dirty="0" err="1">
                <a:solidFill>
                  <a:schemeClr val="bg1"/>
                </a:solidFill>
                <a:latin typeface="Candara" pitchFamily="34" charset="0"/>
              </a:rPr>
              <a:t>meinem</a:t>
            </a:r>
            <a:r>
              <a:rPr lang="en-GB" b="1" dirty="0">
                <a:solidFill>
                  <a:schemeClr val="bg1"/>
                </a:solidFill>
                <a:latin typeface="Candara" pitchFamily="34" charset="0"/>
              </a:rPr>
              <a:t> </a:t>
            </a:r>
            <a:r>
              <a:rPr lang="en-GB" b="1" dirty="0" err="1">
                <a:solidFill>
                  <a:schemeClr val="bg1"/>
                </a:solidFill>
                <a:latin typeface="Candara" pitchFamily="34" charset="0"/>
              </a:rPr>
              <a:t>Wohl</a:t>
            </a:r>
            <a:r>
              <a:rPr lang="en-GB" b="1" dirty="0">
                <a:solidFill>
                  <a:schemeClr val="bg1"/>
                </a:solidFill>
                <a:latin typeface="Candara" pitchFamily="34" charset="0"/>
              </a:rPr>
              <a:t> </a:t>
            </a:r>
          </a:p>
          <a:p>
            <a:pPr marL="263525" indent="-263525" eaLnBrk="0" hangingPunct="0">
              <a:buFontTx/>
              <a:buChar char="•"/>
            </a:pPr>
            <a:r>
              <a:rPr lang="en-GB" b="1" dirty="0" err="1">
                <a:solidFill>
                  <a:schemeClr val="bg1"/>
                </a:solidFill>
                <a:latin typeface="Candara" pitchFamily="34" charset="0"/>
              </a:rPr>
              <a:t>Der</a:t>
            </a:r>
            <a:r>
              <a:rPr lang="en-GB" b="1" dirty="0">
                <a:solidFill>
                  <a:schemeClr val="bg1"/>
                </a:solidFill>
                <a:latin typeface="Candara" pitchFamily="34" charset="0"/>
              </a:rPr>
              <a:t> </a:t>
            </a:r>
            <a:r>
              <a:rPr lang="en-GB" b="1" dirty="0" err="1">
                <a:solidFill>
                  <a:schemeClr val="bg1"/>
                </a:solidFill>
                <a:latin typeface="Candara" pitchFamily="34" charset="0"/>
              </a:rPr>
              <a:t>Wert</a:t>
            </a:r>
            <a:r>
              <a:rPr lang="en-GB" b="1" dirty="0">
                <a:solidFill>
                  <a:schemeClr val="bg1"/>
                </a:solidFill>
                <a:latin typeface="Candara" pitchFamily="34" charset="0"/>
              </a:rPr>
              <a:t> des </a:t>
            </a:r>
            <a:r>
              <a:rPr lang="en-GB" b="1" dirty="0" err="1">
                <a:solidFill>
                  <a:schemeClr val="bg1"/>
                </a:solidFill>
                <a:latin typeface="Candara" pitchFamily="34" charset="0"/>
              </a:rPr>
              <a:t>Ganzen</a:t>
            </a:r>
            <a:r>
              <a:rPr lang="en-GB" b="1" dirty="0">
                <a:solidFill>
                  <a:schemeClr val="bg1"/>
                </a:solidFill>
                <a:latin typeface="Candara" pitchFamily="34" charset="0"/>
              </a:rPr>
              <a:t> </a:t>
            </a:r>
            <a:r>
              <a:rPr lang="en-GB" b="1" dirty="0" err="1">
                <a:solidFill>
                  <a:schemeClr val="bg1"/>
                </a:solidFill>
                <a:latin typeface="Candara" pitchFamily="34" charset="0"/>
              </a:rPr>
              <a:t>schwindet</a:t>
            </a:r>
            <a:r>
              <a:rPr lang="en-GB" b="1" dirty="0">
                <a:solidFill>
                  <a:schemeClr val="bg1"/>
                </a:solidFill>
                <a:latin typeface="Candara" pitchFamily="34" charset="0"/>
              </a:rPr>
              <a:t> </a:t>
            </a:r>
          </a:p>
        </p:txBody>
      </p:sp>
      <p:sp>
        <p:nvSpPr>
          <p:cNvPr id="10247" name="AutoShape 7"/>
          <p:cNvSpPr>
            <a:spLocks noChangeArrowheads="1"/>
          </p:cNvSpPr>
          <p:nvPr/>
        </p:nvSpPr>
        <p:spPr bwMode="auto">
          <a:xfrm rot="10800000">
            <a:off x="1993900" y="4953000"/>
            <a:ext cx="3041650" cy="808038"/>
          </a:xfrm>
          <a:prstGeom prst="curvedDownArrow">
            <a:avLst>
              <a:gd name="adj1" fmla="val 69482"/>
              <a:gd name="adj2" fmla="val 138981"/>
              <a:gd name="adj3" fmla="val 33333"/>
            </a:avLst>
          </a:prstGeom>
          <a:gradFill rotWithShape="0">
            <a:gsLst>
              <a:gs pos="0">
                <a:srgbClr val="0000CC"/>
              </a:gs>
              <a:gs pos="100000">
                <a:srgbClr val="33CCFF"/>
              </a:gs>
            </a:gsLst>
            <a:lin ang="0" scaled="1"/>
          </a:gradFill>
          <a:ln w="31750" cap="sq">
            <a:solidFill>
              <a:schemeClr val="tx2"/>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sz="1800"/>
          </a:p>
        </p:txBody>
      </p:sp>
      <p:sp>
        <p:nvSpPr>
          <p:cNvPr id="10248" name="AutoShape 8"/>
          <p:cNvSpPr>
            <a:spLocks noChangeArrowheads="1"/>
          </p:cNvSpPr>
          <p:nvPr/>
        </p:nvSpPr>
        <p:spPr bwMode="auto">
          <a:xfrm rot="10800000" flipV="1">
            <a:off x="1987550" y="3368675"/>
            <a:ext cx="3043238" cy="863600"/>
          </a:xfrm>
          <a:prstGeom prst="curvedDownArrow">
            <a:avLst>
              <a:gd name="adj1" fmla="val 65045"/>
              <a:gd name="adj2" fmla="val 130107"/>
              <a:gd name="adj3" fmla="val 33333"/>
            </a:avLst>
          </a:prstGeom>
          <a:gradFill rotWithShape="0">
            <a:gsLst>
              <a:gs pos="0">
                <a:srgbClr val="0000CC"/>
              </a:gs>
              <a:gs pos="100000">
                <a:srgbClr val="33CCFF"/>
              </a:gs>
            </a:gsLst>
            <a:lin ang="0" scaled="1"/>
          </a:gradFill>
          <a:ln w="31750" cap="sq">
            <a:solidFill>
              <a:schemeClr val="tx2"/>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sz="1800"/>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Der</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Ursprung</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von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Konflikten</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1428"/>
                                        </p:tgtEl>
                                        <p:attrNameLst>
                                          <p:attrName>style.visibility</p:attrName>
                                        </p:attrNameLst>
                                      </p:cBhvr>
                                      <p:to>
                                        <p:strVal val="visible"/>
                                      </p:to>
                                    </p:set>
                                    <p:anim calcmode="lin" valueType="num">
                                      <p:cBhvr additive="base">
                                        <p:cTn id="11" dur="500" fill="hold"/>
                                        <p:tgtEl>
                                          <p:spTgt spid="231428"/>
                                        </p:tgtEl>
                                        <p:attrNameLst>
                                          <p:attrName>ppt_x</p:attrName>
                                        </p:attrNameLst>
                                      </p:cBhvr>
                                      <p:tavLst>
                                        <p:tav tm="0">
                                          <p:val>
                                            <p:strVal val="#ppt_x"/>
                                          </p:val>
                                        </p:tav>
                                        <p:tav tm="100000">
                                          <p:val>
                                            <p:strVal val="#ppt_x"/>
                                          </p:val>
                                        </p:tav>
                                      </p:tavLst>
                                    </p:anim>
                                    <p:anim calcmode="lin" valueType="num">
                                      <p:cBhvr additive="base">
                                        <p:cTn id="12" dur="500" fill="hold"/>
                                        <p:tgtEl>
                                          <p:spTgt spid="2314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1429"/>
                                        </p:tgtEl>
                                        <p:attrNameLst>
                                          <p:attrName>style.visibility</p:attrName>
                                        </p:attrNameLst>
                                      </p:cBhvr>
                                      <p:to>
                                        <p:strVal val="visible"/>
                                      </p:to>
                                    </p:set>
                                    <p:anim calcmode="lin" valueType="num">
                                      <p:cBhvr additive="base">
                                        <p:cTn id="15" dur="500" fill="hold"/>
                                        <p:tgtEl>
                                          <p:spTgt spid="231429"/>
                                        </p:tgtEl>
                                        <p:attrNameLst>
                                          <p:attrName>ppt_x</p:attrName>
                                        </p:attrNameLst>
                                      </p:cBhvr>
                                      <p:tavLst>
                                        <p:tav tm="0">
                                          <p:val>
                                            <p:strVal val="#ppt_x"/>
                                          </p:val>
                                        </p:tav>
                                        <p:tav tm="100000">
                                          <p:val>
                                            <p:strVal val="#ppt_x"/>
                                          </p:val>
                                        </p:tav>
                                      </p:tavLst>
                                    </p:anim>
                                    <p:anim calcmode="lin" valueType="num">
                                      <p:cBhvr additive="base">
                                        <p:cTn id="16" dur="500" fill="hold"/>
                                        <p:tgtEl>
                                          <p:spTgt spid="2314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ppt_x"/>
                                          </p:val>
                                        </p:tav>
                                        <p:tav tm="100000">
                                          <p:val>
                                            <p:strVal val="#ppt_x"/>
                                          </p:val>
                                        </p:tav>
                                      </p:tavLst>
                                    </p:anim>
                                    <p:anim calcmode="lin" valueType="num">
                                      <p:cBhvr additive="base">
                                        <p:cTn id="20" dur="500" fill="hold"/>
                                        <p:tgtEl>
                                          <p:spTgt spid="102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248"/>
                                        </p:tgtEl>
                                        <p:attrNameLst>
                                          <p:attrName>style.visibility</p:attrName>
                                        </p:attrNameLst>
                                      </p:cBhvr>
                                      <p:to>
                                        <p:strVal val="visible"/>
                                      </p:to>
                                    </p:set>
                                    <p:anim calcmode="lin" valueType="num">
                                      <p:cBhvr additive="base">
                                        <p:cTn id="23" dur="500" fill="hold"/>
                                        <p:tgtEl>
                                          <p:spTgt spid="10248"/>
                                        </p:tgtEl>
                                        <p:attrNameLst>
                                          <p:attrName>ppt_x</p:attrName>
                                        </p:attrNameLst>
                                      </p:cBhvr>
                                      <p:tavLst>
                                        <p:tav tm="0">
                                          <p:val>
                                            <p:strVal val="#ppt_x"/>
                                          </p:val>
                                        </p:tav>
                                        <p:tav tm="100000">
                                          <p:val>
                                            <p:strVal val="#ppt_x"/>
                                          </p:val>
                                        </p:tav>
                                      </p:tavLst>
                                    </p:anim>
                                    <p:anim calcmode="lin" valueType="num">
                                      <p:cBhvr additive="base">
                                        <p:cTn id="24"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231428" grpId="0" animBg="1"/>
      <p:bldP spid="231429" grpId="0"/>
      <p:bldP spid="10247" grpId="0" animBg="1"/>
      <p:bldP spid="102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6892925" y="4191000"/>
            <a:ext cx="2798763" cy="2114550"/>
          </a:xfrm>
          <a:prstGeom prst="rect">
            <a:avLst/>
          </a:prstGeom>
          <a:solidFill>
            <a:srgbClr val="FF9900"/>
          </a:solidFill>
          <a:ln w="9525">
            <a:solidFill>
              <a:schemeClr val="bg1"/>
            </a:solidFill>
            <a:miter lim="800000"/>
            <a:headEnd/>
            <a:tailEnd/>
          </a:ln>
          <a:effectLst>
            <a:outerShdw blurRad="50800" dist="38100" dir="2700000" algn="tl" rotWithShape="0">
              <a:prstClr val="black">
                <a:alpha val="40000"/>
              </a:prstClr>
            </a:outerShdw>
          </a:effectLst>
        </p:spPr>
        <p:txBody>
          <a:bodyPr wrap="none">
            <a:spAutoFit/>
          </a:bodyPr>
          <a:lstStyle/>
          <a:p>
            <a:pPr algn="ctr"/>
            <a:r>
              <a:rPr lang="en-US" sz="3300">
                <a:solidFill>
                  <a:srgbClr val="FFFFFF"/>
                </a:solidFill>
                <a:effectLst>
                  <a:outerShdw blurRad="38100" dist="38100" dir="2700000" algn="tl">
                    <a:srgbClr val="000000"/>
                  </a:outerShdw>
                </a:effectLst>
                <a:latin typeface="Candara" pitchFamily="34" charset="0"/>
              </a:rPr>
              <a:t>Unsere </a:t>
            </a:r>
          </a:p>
          <a:p>
            <a:pPr algn="ctr"/>
            <a:r>
              <a:rPr lang="en-US" sz="3300">
                <a:solidFill>
                  <a:srgbClr val="FFFFFF"/>
                </a:solidFill>
                <a:effectLst>
                  <a:outerShdw blurRad="38100" dist="38100" dir="2700000" algn="tl">
                    <a:srgbClr val="000000"/>
                  </a:outerShdw>
                </a:effectLst>
                <a:latin typeface="Candara" pitchFamily="34" charset="0"/>
              </a:rPr>
              <a:t>ursprüngliche  </a:t>
            </a:r>
          </a:p>
          <a:p>
            <a:pPr algn="ctr"/>
            <a:r>
              <a:rPr lang="en-US" sz="3300">
                <a:solidFill>
                  <a:srgbClr val="FFFFFF"/>
                </a:solidFill>
                <a:effectLst>
                  <a:outerShdw blurRad="38100" dist="38100" dir="2700000" algn="tl">
                    <a:srgbClr val="000000"/>
                  </a:outerShdw>
                </a:effectLst>
                <a:latin typeface="Candara" pitchFamily="34" charset="0"/>
              </a:rPr>
              <a:t>Natur</a:t>
            </a:r>
          </a:p>
          <a:p>
            <a:pPr algn="ctr">
              <a:buClr>
                <a:srgbClr val="FFFF00"/>
              </a:buClr>
              <a:buFont typeface="CommonBullets"/>
              <a:buNone/>
            </a:pPr>
            <a:r>
              <a:rPr lang="en-US" sz="3300">
                <a:solidFill>
                  <a:srgbClr val="FFFFFF"/>
                </a:solidFill>
                <a:effectLst>
                  <a:outerShdw blurRad="38100" dist="38100" dir="2700000" algn="tl">
                    <a:srgbClr val="000000"/>
                  </a:outerShdw>
                </a:effectLst>
                <a:latin typeface="Candara" pitchFamily="34" charset="0"/>
              </a:rPr>
              <a:t> </a:t>
            </a:r>
            <a:r>
              <a:rPr lang="en-US" sz="2500">
                <a:solidFill>
                  <a:schemeClr val="bg1"/>
                </a:solidFill>
                <a:effectLst>
                  <a:outerShdw blurRad="38100" dist="38100" dir="2700000" algn="tl">
                    <a:srgbClr val="000000"/>
                  </a:outerShdw>
                </a:effectLst>
                <a:latin typeface="Candara" pitchFamily="34" charset="0"/>
              </a:rPr>
              <a:t>unterentwickelt</a:t>
            </a:r>
          </a:p>
        </p:txBody>
      </p:sp>
      <p:sp>
        <p:nvSpPr>
          <p:cNvPr id="9" name="Text Box 4"/>
          <p:cNvSpPr txBox="1">
            <a:spLocks noChangeArrowheads="1"/>
          </p:cNvSpPr>
          <p:nvPr/>
        </p:nvSpPr>
        <p:spPr bwMode="auto">
          <a:xfrm>
            <a:off x="228600" y="1295400"/>
            <a:ext cx="4060825" cy="1108075"/>
          </a:xfrm>
          <a:prstGeom prst="rect">
            <a:avLst/>
          </a:prstGeom>
          <a:solidFill>
            <a:srgbClr val="7030A0"/>
          </a:solidFill>
          <a:ln w="9525">
            <a:solidFill>
              <a:schemeClr val="bg1"/>
            </a:solidFill>
            <a:miter lim="800000"/>
            <a:headEnd/>
            <a:tailEnd/>
          </a:ln>
          <a:effectLst>
            <a:outerShdw blurRad="50800" dist="38100" dir="2700000" algn="tl" rotWithShape="0">
              <a:prstClr val="black">
                <a:alpha val="40000"/>
              </a:prstClr>
            </a:outerShdw>
          </a:effectLst>
        </p:spPr>
        <p:txBody>
          <a:bodyPr wrap="none">
            <a:spAutoFit/>
          </a:bodyPr>
          <a:lstStyle/>
          <a:p>
            <a:pPr algn="ctr"/>
            <a:r>
              <a:rPr lang="en-US">
                <a:solidFill>
                  <a:srgbClr val="FFFFFF"/>
                </a:solidFill>
                <a:latin typeface="Candara" pitchFamily="34" charset="0"/>
              </a:rPr>
              <a:t>Unsere egoistische Natur</a:t>
            </a:r>
            <a:r>
              <a:rPr lang="en-US" sz="3300">
                <a:solidFill>
                  <a:srgbClr val="FFFFFF"/>
                </a:solidFill>
                <a:latin typeface="Candara" pitchFamily="34" charset="0"/>
              </a:rPr>
              <a:t> </a:t>
            </a:r>
          </a:p>
          <a:p>
            <a:pPr algn="ctr">
              <a:buClr>
                <a:srgbClr val="FFFF00"/>
              </a:buClr>
              <a:buFont typeface="CommonBullets"/>
              <a:buNone/>
            </a:pPr>
            <a:r>
              <a:rPr lang="en-US" sz="3300">
                <a:solidFill>
                  <a:srgbClr val="FFFFFF"/>
                </a:solidFill>
                <a:latin typeface="Candara" pitchFamily="34" charset="0"/>
              </a:rPr>
              <a:t> </a:t>
            </a:r>
            <a:r>
              <a:rPr lang="en-US" sz="2500">
                <a:solidFill>
                  <a:schemeClr val="bg1"/>
                </a:solidFill>
                <a:latin typeface="Candara" pitchFamily="34" charset="0"/>
              </a:rPr>
              <a:t>stark entwickelt</a:t>
            </a:r>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Die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Realität</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der</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Menschlichen</a:t>
            </a: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6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Natur</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1" name="Oval 10"/>
          <p:cNvSpPr/>
          <p:nvPr/>
        </p:nvSpPr>
        <p:spPr>
          <a:xfrm>
            <a:off x="3200400" y="2362200"/>
            <a:ext cx="3581400" cy="3581400"/>
          </a:xfrm>
          <a:prstGeom prst="ellipse">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800">
              <a:solidFill>
                <a:srgbClr val="FFFFFF"/>
              </a:solidFill>
            </a:endParaRPr>
          </a:p>
        </p:txBody>
      </p:sp>
      <p:sp>
        <p:nvSpPr>
          <p:cNvPr id="15" name="Line 7"/>
          <p:cNvSpPr>
            <a:spLocks noChangeShapeType="1"/>
          </p:cNvSpPr>
          <p:nvPr/>
        </p:nvSpPr>
        <p:spPr bwMode="auto">
          <a:xfrm>
            <a:off x="3505200" y="2514600"/>
            <a:ext cx="990600" cy="685800"/>
          </a:xfrm>
          <a:prstGeom prst="line">
            <a:avLst/>
          </a:prstGeom>
          <a:noFill/>
          <a:ln w="76200">
            <a:solidFill>
              <a:srgbClr val="7030A0"/>
            </a:solidFill>
            <a:round/>
            <a:headEnd/>
            <a:tailEnd type="arrow" w="med" len="med"/>
          </a:ln>
          <a:effectLst>
            <a:outerShdw blurRad="50800" dist="38100" dir="2700000" algn="tl" rotWithShape="0">
              <a:prstClr val="black">
                <a:alpha val="40000"/>
              </a:prstClr>
            </a:outerShdw>
          </a:effectLst>
        </p:spPr>
        <p:txBody>
          <a:bodyPr/>
          <a:lstStyle/>
          <a:p>
            <a:pPr>
              <a:defRPr/>
            </a:pPr>
            <a:endParaRPr lang="en-US" sz="1800" dirty="0">
              <a:solidFill>
                <a:srgbClr val="000000"/>
              </a:solidFill>
              <a:effectLst>
                <a:outerShdw blurRad="38100" dist="38100" dir="2700000" algn="tl">
                  <a:srgbClr val="000000">
                    <a:alpha val="43137"/>
                  </a:srgbClr>
                </a:outerShdw>
              </a:effectLst>
              <a:latin typeface="Arial" charset="0"/>
              <a:cs typeface="+mn-cs"/>
            </a:endParaRPr>
          </a:p>
        </p:txBody>
      </p:sp>
      <p:sp>
        <p:nvSpPr>
          <p:cNvPr id="16" name="Oval 15"/>
          <p:cNvSpPr/>
          <p:nvPr/>
        </p:nvSpPr>
        <p:spPr>
          <a:xfrm>
            <a:off x="5105400" y="4343400"/>
            <a:ext cx="1066800" cy="990600"/>
          </a:xfrm>
          <a:prstGeom prst="ellipse">
            <a:avLst/>
          </a:prstGeom>
          <a:solidFill>
            <a:srgbClr val="FF99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800">
              <a:solidFill>
                <a:srgbClr val="FFFFFF"/>
              </a:solidFill>
            </a:endParaRPr>
          </a:p>
        </p:txBody>
      </p:sp>
      <p:sp>
        <p:nvSpPr>
          <p:cNvPr id="14" name="Line 8"/>
          <p:cNvSpPr>
            <a:spLocks noChangeShapeType="1"/>
          </p:cNvSpPr>
          <p:nvPr/>
        </p:nvSpPr>
        <p:spPr bwMode="auto">
          <a:xfrm flipV="1">
            <a:off x="6096000" y="4876800"/>
            <a:ext cx="838200" cy="0"/>
          </a:xfrm>
          <a:prstGeom prst="line">
            <a:avLst/>
          </a:prstGeom>
          <a:noFill/>
          <a:ln w="76200">
            <a:solidFill>
              <a:srgbClr val="FF9900"/>
            </a:solidFill>
            <a:round/>
            <a:headEnd type="arrow" w="med" len="med"/>
            <a:tailEnd/>
          </a:ln>
          <a:effectLst>
            <a:outerShdw blurRad="50800" dist="38100" dir="2700000" algn="tl" rotWithShape="0">
              <a:prstClr val="black">
                <a:alpha val="40000"/>
              </a:prstClr>
            </a:outerShdw>
          </a:effectLst>
        </p:spPr>
        <p:txBody>
          <a:bodyPr/>
          <a:lstStyle/>
          <a:p>
            <a:pPr>
              <a:defRPr/>
            </a:pPr>
            <a:endParaRPr lang="en-US" sz="1800" dirty="0">
              <a:solidFill>
                <a:srgbClr val="000000"/>
              </a:solidFill>
              <a:effectLst>
                <a:outerShdw blurRad="38100" dist="38100" dir="2700000" algn="tl">
                  <a:srgbClr val="000000">
                    <a:alpha val="43137"/>
                  </a:srgbClr>
                </a:outerShdw>
              </a:effectLst>
              <a:latin typeface="Arial" charset="0"/>
              <a:cs typeface="+mn-cs"/>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p:cNvSpPr>
            <a:spLocks noChangeArrowheads="1"/>
          </p:cNvSpPr>
          <p:nvPr/>
        </p:nvSpPr>
        <p:spPr bwMode="auto">
          <a:xfrm>
            <a:off x="228600" y="2971800"/>
            <a:ext cx="3733800" cy="2049463"/>
          </a:xfrm>
          <a:prstGeom prst="rect">
            <a:avLst/>
          </a:prstGeom>
          <a:solidFill>
            <a:schemeClr val="accent2">
              <a:lumMod val="60000"/>
              <a:lumOff val="40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algn="ctr">
              <a:lnSpc>
                <a:spcPct val="90000"/>
              </a:lnSpc>
              <a:buClr>
                <a:srgbClr val="FFFF00"/>
              </a:buClr>
              <a:buFont typeface="CommonBullets"/>
              <a:buNone/>
            </a:pPr>
            <a:r>
              <a:rPr lang="en-US" b="1">
                <a:solidFill>
                  <a:srgbClr val="FFFFFF"/>
                </a:solidFill>
                <a:latin typeface="Candara" pitchFamily="34" charset="0"/>
              </a:rPr>
              <a:t>Böse oder egoistische  Gedanken, Worte  </a:t>
            </a:r>
          </a:p>
          <a:p>
            <a:pPr algn="ctr">
              <a:lnSpc>
                <a:spcPct val="90000"/>
              </a:lnSpc>
              <a:buClr>
                <a:srgbClr val="FFFF00"/>
              </a:buClr>
              <a:buFont typeface="CommonBullets"/>
              <a:buNone/>
            </a:pPr>
            <a:r>
              <a:rPr lang="en-US" b="1">
                <a:solidFill>
                  <a:srgbClr val="FFFFFF"/>
                </a:solidFill>
                <a:latin typeface="Candara" pitchFamily="34" charset="0"/>
              </a:rPr>
              <a:t>und Handlungen Moment bezogen    </a:t>
            </a:r>
          </a:p>
          <a:p>
            <a:pPr algn="ctr">
              <a:lnSpc>
                <a:spcPct val="90000"/>
              </a:lnSpc>
              <a:buClr>
                <a:srgbClr val="FFFF00"/>
              </a:buClr>
              <a:buFont typeface="CommonBullets"/>
              <a:buNone/>
            </a:pPr>
            <a:r>
              <a:rPr lang="en-US" b="1">
                <a:solidFill>
                  <a:srgbClr val="FFFFFF"/>
                </a:solidFill>
                <a:latin typeface="Candara" pitchFamily="34" charset="0"/>
              </a:rPr>
              <a:t>‘Körper’- beherrscht </a:t>
            </a:r>
            <a:r>
              <a:rPr lang="en-US" sz="3000" b="1">
                <a:solidFill>
                  <a:srgbClr val="FFFFFF"/>
                </a:solidFill>
                <a:latin typeface="Candara" pitchFamily="34" charset="0"/>
              </a:rPr>
              <a:t>  </a:t>
            </a:r>
          </a:p>
        </p:txBody>
      </p:sp>
      <p:graphicFrame>
        <p:nvGraphicFramePr>
          <p:cNvPr id="1026" name="Object 2"/>
          <p:cNvGraphicFramePr>
            <a:graphicFrameLocks noChangeAspect="1"/>
          </p:cNvGraphicFramePr>
          <p:nvPr/>
        </p:nvGraphicFramePr>
        <p:xfrm>
          <a:off x="990600" y="1150938"/>
          <a:ext cx="1760538" cy="1693862"/>
        </p:xfrm>
        <a:graphic>
          <a:graphicData uri="http://schemas.openxmlformats.org/presentationml/2006/ole">
            <p:oleObj spid="_x0000_s1026" name="CorelDRAW" r:id="rId3" imgW="794520" imgH="827280" progId="">
              <p:embed/>
            </p:oleObj>
          </a:graphicData>
        </a:graphic>
      </p:graphicFrame>
      <p:graphicFrame>
        <p:nvGraphicFramePr>
          <p:cNvPr id="1027" name="Object 3"/>
          <p:cNvGraphicFramePr>
            <a:graphicFrameLocks noChangeAspect="1"/>
          </p:cNvGraphicFramePr>
          <p:nvPr/>
        </p:nvGraphicFramePr>
        <p:xfrm>
          <a:off x="7181850" y="1160463"/>
          <a:ext cx="1760538" cy="1662112"/>
        </p:xfrm>
        <a:graphic>
          <a:graphicData uri="http://schemas.openxmlformats.org/presentationml/2006/ole">
            <p:oleObj spid="_x0000_s1027" name="CorelDRAW" r:id="rId4" imgW="794520" imgH="811440" progId="">
              <p:embed/>
            </p:oleObj>
          </a:graphicData>
        </a:graphic>
      </p:graphicFrame>
      <p:sp>
        <p:nvSpPr>
          <p:cNvPr id="19" name="Rectangle 6"/>
          <p:cNvSpPr>
            <a:spLocks noChangeArrowheads="1"/>
          </p:cNvSpPr>
          <p:nvPr/>
        </p:nvSpPr>
        <p:spPr bwMode="auto">
          <a:xfrm>
            <a:off x="990600" y="1752600"/>
            <a:ext cx="1814513" cy="579438"/>
          </a:xfrm>
          <a:prstGeom prst="rect">
            <a:avLst/>
          </a:prstGeom>
          <a:noFill/>
          <a:ln w="9525">
            <a:noFill/>
            <a:miter lim="800000"/>
            <a:headEnd/>
            <a:tailEnd/>
          </a:ln>
          <a:effectLst/>
        </p:spPr>
        <p:txBody>
          <a:bodyPr wrap="none">
            <a:spAutoFit/>
          </a:bodyPr>
          <a:lstStyle/>
          <a:p>
            <a:r>
              <a:rPr lang="en-US" sz="3200">
                <a:solidFill>
                  <a:srgbClr val="FFFFFF"/>
                </a:solidFill>
                <a:latin typeface="Franklin Gothic Medium" pitchFamily="34" charset="0"/>
              </a:rPr>
              <a:t>Das Böse</a:t>
            </a:r>
            <a:endParaRPr lang="en-US" sz="3200">
              <a:solidFill>
                <a:srgbClr val="FFFFFF"/>
              </a:solidFill>
              <a:effectLst>
                <a:outerShdw blurRad="38100" dist="38100" dir="2700000" algn="tl">
                  <a:srgbClr val="C0C0C0"/>
                </a:outerShdw>
              </a:effectLst>
              <a:latin typeface="Franklin Gothic Medium" pitchFamily="34" charset="0"/>
            </a:endParaRPr>
          </a:p>
        </p:txBody>
      </p:sp>
      <p:sp>
        <p:nvSpPr>
          <p:cNvPr id="21" name="Rectangle 8"/>
          <p:cNvSpPr>
            <a:spLocks noChangeArrowheads="1"/>
          </p:cNvSpPr>
          <p:nvPr/>
        </p:nvSpPr>
        <p:spPr bwMode="auto">
          <a:xfrm>
            <a:off x="7086600" y="1752600"/>
            <a:ext cx="1881188" cy="579438"/>
          </a:xfrm>
          <a:prstGeom prst="rect">
            <a:avLst/>
          </a:prstGeom>
          <a:noFill/>
          <a:ln w="9525">
            <a:noFill/>
            <a:miter lim="800000"/>
            <a:headEnd/>
            <a:tailEnd/>
          </a:ln>
          <a:effectLst/>
        </p:spPr>
        <p:txBody>
          <a:bodyPr wrap="none">
            <a:spAutoFit/>
          </a:bodyPr>
          <a:lstStyle/>
          <a:p>
            <a:r>
              <a:rPr lang="en-US" sz="3200">
                <a:solidFill>
                  <a:srgbClr val="FFFFFF"/>
                </a:solidFill>
                <a:latin typeface="Franklin Gothic Medium" pitchFamily="34" charset="0"/>
              </a:rPr>
              <a:t> Das </a:t>
            </a:r>
            <a:r>
              <a:rPr lang="en-US" sz="3200">
                <a:solidFill>
                  <a:srgbClr val="FFFFFF"/>
                </a:solidFill>
                <a:effectLst>
                  <a:outerShdw blurRad="38100" dist="38100" dir="2700000" algn="tl">
                    <a:srgbClr val="C0C0C0"/>
                  </a:outerShdw>
                </a:effectLst>
                <a:latin typeface="Franklin Gothic Medium" pitchFamily="34" charset="0"/>
              </a:rPr>
              <a:t>Gute</a:t>
            </a:r>
          </a:p>
        </p:txBody>
      </p:sp>
      <p:sp>
        <p:nvSpPr>
          <p:cNvPr id="2058" name="Line 10"/>
          <p:cNvSpPr>
            <a:spLocks noChangeShapeType="1"/>
          </p:cNvSpPr>
          <p:nvPr/>
        </p:nvSpPr>
        <p:spPr bwMode="auto">
          <a:xfrm flipH="1">
            <a:off x="2806700" y="1998663"/>
            <a:ext cx="1155700" cy="0"/>
          </a:xfrm>
          <a:prstGeom prst="line">
            <a:avLst/>
          </a:prstGeom>
          <a:noFill/>
          <a:ln w="127000">
            <a:solidFill>
              <a:schemeClr val="accent2">
                <a:lumMod val="60000"/>
                <a:lumOff val="40000"/>
              </a:schemeClr>
            </a:solidFill>
            <a:round/>
            <a:headEnd/>
            <a:tailEnd type="triangle" w="med" len="med"/>
          </a:ln>
          <a:effectLst>
            <a:outerShdw blurRad="50800" dist="38100" dir="2700000" algn="tl" rotWithShape="0">
              <a:prstClr val="black">
                <a:alpha val="40000"/>
              </a:prstClr>
            </a:outerShdw>
          </a:effectLst>
        </p:spPr>
        <p:txBody>
          <a:bodyPr/>
          <a:lstStyle/>
          <a:p>
            <a:pPr>
              <a:defRPr/>
            </a:pPr>
            <a:endParaRPr lang="en-GB" sz="1800">
              <a:cs typeface="+mn-cs"/>
            </a:endParaRPr>
          </a:p>
        </p:txBody>
      </p:sp>
      <p:sp>
        <p:nvSpPr>
          <p:cNvPr id="2059" name="Line 11"/>
          <p:cNvSpPr>
            <a:spLocks noChangeShapeType="1"/>
          </p:cNvSpPr>
          <p:nvPr/>
        </p:nvSpPr>
        <p:spPr bwMode="auto">
          <a:xfrm flipH="1">
            <a:off x="5943600" y="2057400"/>
            <a:ext cx="1155700" cy="0"/>
          </a:xfrm>
          <a:prstGeom prst="line">
            <a:avLst/>
          </a:prstGeom>
          <a:noFill/>
          <a:ln w="127000">
            <a:solidFill>
              <a:srgbClr val="FF9900"/>
            </a:solidFill>
            <a:round/>
            <a:headEnd type="triangle" w="med" len="med"/>
            <a:tailEnd/>
          </a:ln>
          <a:effectLst>
            <a:outerShdw blurRad="50800" dist="38100" dir="2700000" algn="tl" rotWithShape="0">
              <a:prstClr val="black">
                <a:alpha val="40000"/>
              </a:prstClr>
            </a:outerShdw>
          </a:effectLst>
        </p:spPr>
        <p:txBody>
          <a:bodyPr/>
          <a:lstStyle/>
          <a:p>
            <a:pPr>
              <a:defRPr/>
            </a:pPr>
            <a:endParaRPr lang="en-GB" sz="1800">
              <a:cs typeface="+mn-cs"/>
            </a:endParaRPr>
          </a:p>
        </p:txBody>
      </p:sp>
      <p:sp>
        <p:nvSpPr>
          <p:cNvPr id="25" name="Rectangle 9"/>
          <p:cNvSpPr>
            <a:spLocks noChangeArrowheads="1"/>
          </p:cNvSpPr>
          <p:nvPr/>
        </p:nvSpPr>
        <p:spPr bwMode="auto">
          <a:xfrm>
            <a:off x="6248400" y="2971800"/>
            <a:ext cx="3276600" cy="2157413"/>
          </a:xfrm>
          <a:prstGeom prst="rect">
            <a:avLst/>
          </a:prstGeom>
          <a:solidFill>
            <a:srgbClr val="FF9900"/>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algn="ctr">
              <a:lnSpc>
                <a:spcPct val="90000"/>
              </a:lnSpc>
              <a:buClr>
                <a:srgbClr val="FFFF00"/>
              </a:buClr>
              <a:buFont typeface="CommonBullets"/>
              <a:buNone/>
            </a:pPr>
            <a:r>
              <a:rPr lang="en-US" sz="3000" b="1">
                <a:solidFill>
                  <a:srgbClr val="FFFFFF"/>
                </a:solidFill>
                <a:latin typeface="Candara" pitchFamily="34" charset="0"/>
              </a:rPr>
              <a:t>Selbstlose  Gedanken, Worte </a:t>
            </a:r>
          </a:p>
          <a:p>
            <a:pPr algn="ctr">
              <a:lnSpc>
                <a:spcPct val="90000"/>
              </a:lnSpc>
              <a:buClr>
                <a:srgbClr val="FFFF00"/>
              </a:buClr>
              <a:buFont typeface="CommonBullets"/>
              <a:buNone/>
            </a:pPr>
            <a:r>
              <a:rPr lang="en-US" sz="3000" b="1">
                <a:solidFill>
                  <a:srgbClr val="FFFFFF"/>
                </a:solidFill>
                <a:latin typeface="Candara" pitchFamily="34" charset="0"/>
              </a:rPr>
              <a:t>und Handlungen </a:t>
            </a:r>
          </a:p>
          <a:p>
            <a:pPr algn="ctr">
              <a:lnSpc>
                <a:spcPct val="90000"/>
              </a:lnSpc>
              <a:buClr>
                <a:srgbClr val="FFFF00"/>
              </a:buClr>
              <a:buFont typeface="CommonBullets"/>
              <a:buNone/>
            </a:pPr>
            <a:r>
              <a:rPr lang="en-US" sz="3000" b="1">
                <a:solidFill>
                  <a:srgbClr val="FFFFFF"/>
                </a:solidFill>
                <a:latin typeface="Candara" pitchFamily="34" charset="0"/>
              </a:rPr>
              <a:t>Ewigkeit bezogen  </a:t>
            </a:r>
          </a:p>
          <a:p>
            <a:pPr algn="ctr">
              <a:lnSpc>
                <a:spcPct val="90000"/>
              </a:lnSpc>
              <a:buClr>
                <a:srgbClr val="FFFF00"/>
              </a:buClr>
              <a:buFont typeface="CommonBullets"/>
              <a:buNone/>
            </a:pPr>
            <a:r>
              <a:rPr lang="en-US" sz="3000" b="1">
                <a:solidFill>
                  <a:srgbClr val="FFFFFF"/>
                </a:solidFill>
                <a:latin typeface="Candara" pitchFamily="34" charset="0"/>
              </a:rPr>
              <a:t>Vom Geist geführt  </a:t>
            </a:r>
          </a:p>
        </p:txBody>
      </p:sp>
      <p:sp>
        <p:nvSpPr>
          <p:cNvPr id="1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Unsere</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Gedanken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und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Taten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bestimmen</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unsere</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a:t>
            </a:r>
            <a:r>
              <a:rPr lang="en-GB" sz="32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Natur</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grpSp>
        <p:nvGrpSpPr>
          <p:cNvPr id="1035" name="Group 92"/>
          <p:cNvGrpSpPr>
            <a:grpSpLocks noChangeAspect="1"/>
          </p:cNvGrpSpPr>
          <p:nvPr/>
        </p:nvGrpSpPr>
        <p:grpSpPr bwMode="auto">
          <a:xfrm>
            <a:off x="3962400" y="914400"/>
            <a:ext cx="1819275" cy="2138363"/>
            <a:chOff x="288" y="1824"/>
            <a:chExt cx="2064" cy="2425"/>
          </a:xfrm>
        </p:grpSpPr>
        <p:pic>
          <p:nvPicPr>
            <p:cNvPr id="17" name="Picture 93"/>
            <p:cNvPicPr>
              <a:picLocks noChangeAspect="1" noChangeArrowheads="1"/>
            </p:cNvPicPr>
            <p:nvPr/>
          </p:nvPicPr>
          <p:blipFill>
            <a:blip r:embed="rId5" cstate="print"/>
            <a:srcRect/>
            <a:stretch>
              <a:fillRect/>
            </a:stretch>
          </p:blipFill>
          <p:spPr bwMode="auto">
            <a:xfrm rot="-5400000">
              <a:off x="132" y="2029"/>
              <a:ext cx="2425" cy="2015"/>
            </a:xfrm>
            <a:prstGeom prst="rect">
              <a:avLst/>
            </a:prstGeom>
            <a:ln>
              <a:noFill/>
            </a:ln>
            <a:effectLst>
              <a:outerShdw blurRad="190500" algn="tl" rotWithShape="0">
                <a:srgbClr val="000000">
                  <a:alpha val="70000"/>
                </a:srgbClr>
              </a:outerShdw>
            </a:effectLst>
          </p:spPr>
        </p:pic>
        <p:pic>
          <p:nvPicPr>
            <p:cNvPr id="22" name="Picture 94"/>
            <p:cNvPicPr>
              <a:picLocks noChangeAspect="1" noChangeArrowheads="1"/>
            </p:cNvPicPr>
            <p:nvPr/>
          </p:nvPicPr>
          <p:blipFill>
            <a:blip r:embed="rId6" cstate="print"/>
            <a:srcRect/>
            <a:stretch>
              <a:fillRect/>
            </a:stretch>
          </p:blipFill>
          <p:spPr bwMode="auto">
            <a:xfrm rot="-5400000">
              <a:off x="120" y="1992"/>
              <a:ext cx="2400" cy="2064"/>
            </a:xfrm>
            <a:prstGeom prst="rect">
              <a:avLst/>
            </a:prstGeom>
            <a:ln>
              <a:noFill/>
            </a:ln>
            <a:effectLst>
              <a:outerShdw blurRad="190500" algn="tl" rotWithShape="0">
                <a:srgbClr val="000000">
                  <a:alpha val="70000"/>
                </a:srgbClr>
              </a:outerShdw>
            </a:effectLst>
          </p:spPr>
        </p:pic>
      </p:grpSp>
      <p:sp>
        <p:nvSpPr>
          <p:cNvPr id="23" name="Text Box 13"/>
          <p:cNvSpPr txBox="1">
            <a:spLocks noChangeArrowheads="1"/>
          </p:cNvSpPr>
          <p:nvPr/>
        </p:nvSpPr>
        <p:spPr bwMode="auto">
          <a:xfrm>
            <a:off x="444500" y="5105400"/>
            <a:ext cx="9080500" cy="1582738"/>
          </a:xfrm>
          <a:prstGeom prst="rect">
            <a:avLst/>
          </a:prstGeom>
          <a:solidFill>
            <a:schemeClr val="accent1"/>
          </a:solidFill>
          <a:ln w="9525">
            <a:solidFill>
              <a:schemeClr val="bg1"/>
            </a:solidFill>
            <a:miter lim="800000"/>
            <a:headEnd/>
            <a:tailEnd/>
          </a:ln>
          <a:effectLst>
            <a:outerShdw blurRad="50800" dist="38100" dir="2700000" algn="tl" rotWithShape="0">
              <a:prstClr val="black">
                <a:alpha val="40000"/>
              </a:prstClr>
            </a:outerShdw>
          </a:effectLst>
        </p:spPr>
        <p:txBody>
          <a:bodyPr tIns="154800" anchor="ctr">
            <a:spAutoFit/>
          </a:bodyPr>
          <a:lstStyle/>
          <a:p>
            <a:pPr algn="ctr" eaLnBrk="0" hangingPunct="0"/>
            <a:r>
              <a:rPr lang="en-GB" sz="3000" b="1">
                <a:solidFill>
                  <a:schemeClr val="bg1"/>
                </a:solidFill>
                <a:latin typeface="Candara" pitchFamily="34" charset="0"/>
              </a:rPr>
              <a:t>Es gibt einen Kampf im Gemüt eines jeden Menschen, der sich in den Konflikten in der Familie, der Gesellschaft und der Welt manifestiert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1971</Words>
  <Application>Microsoft Office PowerPoint</Application>
  <PresentationFormat>A4-Papier (210x297 mm)</PresentationFormat>
  <Paragraphs>368</Paragraphs>
  <Slides>50</Slides>
  <Notes>28</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50</vt:i4>
      </vt:variant>
    </vt:vector>
  </HeadingPairs>
  <TitlesOfParts>
    <vt:vector size="53" baseType="lpstr">
      <vt:lpstr>Human</vt:lpstr>
      <vt:lpstr>CorelDRAW</vt:lpstr>
      <vt:lpstr>PBrush</vt:lpstr>
      <vt:lpstr>Die Weltfriedenssegnung</vt:lpstr>
      <vt:lpstr>Die Weltfriedenssegnung</vt:lpstr>
      <vt:lpstr>Die Weltfriedenssegnung Präsentation 4 </vt:lpstr>
      <vt:lpstr>Die Ursprung von Konflikten</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Die Wiederherstellung von Frieden und Glück</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Die Weltfriedenssegnung Präsentation 5 </vt:lpstr>
      <vt:lpstr>Folie 38</vt:lpstr>
      <vt:lpstr>Folie 39</vt:lpstr>
      <vt:lpstr>Folie 40</vt:lpstr>
      <vt:lpstr>Folie 41</vt:lpstr>
      <vt:lpstr>Folie 42</vt:lpstr>
      <vt:lpstr>Folie 43</vt:lpstr>
      <vt:lpstr>Die Familienföderation für Weltfrieden und Vereinigung</vt:lpstr>
      <vt:lpstr>Universal Peace Federation (UPF)</vt:lpstr>
      <vt:lpstr>Folie 46</vt:lpstr>
      <vt:lpstr>Folie 47</vt:lpstr>
      <vt:lpstr>Folie 48</vt:lpstr>
      <vt:lpstr>Folie 49</vt:lpstr>
      <vt:lpstr>Ende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dc:title>
  <dc:creator/>
  <cp:lastModifiedBy/>
  <cp:revision>23</cp:revision>
  <dcterms:created xsi:type="dcterms:W3CDTF">2007-08-09T15:06:18Z</dcterms:created>
  <dcterms:modified xsi:type="dcterms:W3CDTF">2010-01-06T14:30:37Z</dcterms:modified>
</cp:coreProperties>
</file>